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notesSlides/notesSlide16.xml" ContentType="application/vnd.openxmlformats-officedocument.presentationml.notesSlide+xml"/>
  <Override PartName="/ppt/tags/tag17.xml" ContentType="application/vnd.openxmlformats-officedocument.presentationml.tags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8" r:id="rId5"/>
  </p:sldMasterIdLst>
  <p:notesMasterIdLst>
    <p:notesMasterId r:id="rId23"/>
  </p:notesMasterIdLst>
  <p:sldIdLst>
    <p:sldId id="3309" r:id="rId6"/>
    <p:sldId id="3310" r:id="rId7"/>
    <p:sldId id="3311" r:id="rId8"/>
    <p:sldId id="3343" r:id="rId9"/>
    <p:sldId id="3315" r:id="rId10"/>
    <p:sldId id="3339" r:id="rId11"/>
    <p:sldId id="3340" r:id="rId12"/>
    <p:sldId id="3314" r:id="rId13"/>
    <p:sldId id="3334" r:id="rId14"/>
    <p:sldId id="3337" r:id="rId15"/>
    <p:sldId id="3338" r:id="rId16"/>
    <p:sldId id="3335" r:id="rId17"/>
    <p:sldId id="3313" r:id="rId18"/>
    <p:sldId id="3336" r:id="rId19"/>
    <p:sldId id="3341" r:id="rId20"/>
    <p:sldId id="3342" r:id="rId21"/>
    <p:sldId id="333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pos="3885" userDrawn="1">
          <p15:clr>
            <a:srgbClr val="A4A3A4"/>
          </p15:clr>
        </p15:guide>
        <p15:guide id="3" orient="horz" pos="436" userDrawn="1">
          <p15:clr>
            <a:srgbClr val="A4A3A4"/>
          </p15:clr>
        </p15:guide>
        <p15:guide id="4" pos="393" userDrawn="1">
          <p15:clr>
            <a:srgbClr val="A4A3A4"/>
          </p15:clr>
        </p15:guide>
        <p15:guide id="5" pos="728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张梦雅" initials="ZMY" lastIdx="1" clrIdx="0">
    <p:extLst>
      <p:ext uri="{19B8F6BF-5375-455C-9EA6-DF929625EA0E}">
        <p15:presenceInfo xmlns:p15="http://schemas.microsoft.com/office/powerpoint/2012/main" userId="张梦雅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C8160"/>
    <a:srgbClr val="B87A56"/>
    <a:srgbClr val="D6B29D"/>
    <a:srgbClr val="75321A"/>
    <a:srgbClr val="F6E9DB"/>
    <a:srgbClr val="CA9B80"/>
    <a:srgbClr val="F6F4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DC015-5FE9-4596-973C-C8BFFC215AE5}" v="21" dt="2023-05-22T07:56:16.3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7" autoAdjust="0"/>
    <p:restoredTop sz="94704" autoAdjust="0"/>
  </p:normalViewPr>
  <p:slideViewPr>
    <p:cSldViewPr snapToGrid="0" showGuides="1">
      <p:cViewPr varScale="1">
        <p:scale>
          <a:sx n="62" d="100"/>
          <a:sy n="62" d="100"/>
        </p:scale>
        <p:origin x="828" y="56"/>
      </p:cViewPr>
      <p:guideLst>
        <p:guide orient="horz" pos="845"/>
        <p:guide pos="3885"/>
        <p:guide orient="horz" pos="436"/>
        <p:guide pos="393"/>
        <p:guide pos="728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5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heme" Target="theme/theme1.xml"/></Relationships>
</file>

<file path=ppt/media/image1.png>
</file>

<file path=ppt/media/image2.wmf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83573-95FD-442A-9941-C4A527C06FB5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63709B-99B5-4498-9996-378A00DEE9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6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1000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261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4649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97571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13453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1866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76024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81087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8606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75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0141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2930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34066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2114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9623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69259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6837353-30EB-4A48-80EB-173D804AEFB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166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2299590"/>
      </p:ext>
    </p:extLst>
  </p:cSld>
  <p:clrMapOvr>
    <a:masterClrMapping/>
  </p:clrMapOvr>
  <p:transition spd="slow" advTm="3000">
    <p:wipe/>
  </p:transition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65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7058F3-5501-980C-9EE9-66A8917B7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3C399E-9DEC-4CE3-6736-3A394526BE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78D142-8E7D-9C3D-9212-F3C0BABD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A4A8D9-069E-B650-10FD-34C014644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850818"/>
      </p:ext>
    </p:extLst>
  </p:cSld>
  <p:clrMapOvr>
    <a:masterClrMapping/>
  </p:clrMapOvr>
  <p:transition spd="slow" advTm="3000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2D481B-1E91-E6CE-08C9-428BECDC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9664906-3173-0492-DD86-AD6C8F6F9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3185B4-93B9-0D88-F854-4488C2131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1AF95C-62C8-B6FA-297A-54556499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003343"/>
      </p:ext>
    </p:extLst>
  </p:cSld>
  <p:clrMapOvr>
    <a:masterClrMapping/>
  </p:clrMapOvr>
  <p:transition spd="slow" advTm="3000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540A06-E3BE-E63A-D7B1-F709568DB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E736E5-B2ED-7BB0-D9BF-954AA559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6D3774-E315-1065-BC8E-24677E0CE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AD0A97-C570-A0DC-28D1-3CF6CADD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537793"/>
      </p:ext>
    </p:extLst>
  </p:cSld>
  <p:clrMapOvr>
    <a:masterClrMapping/>
  </p:clrMapOvr>
  <p:transition spd="slow" advTm="3000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DD6217-90B8-ACE1-FAE3-CD920CDA5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EFF55C4-FDBB-EA4A-4F40-381DF21EE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2381D2-9A2B-53A4-032C-2E08205CD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FCAAC9F-A95A-4CFD-C50D-E4EAAF508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900546"/>
      </p:ext>
    </p:extLst>
  </p:cSld>
  <p:clrMapOvr>
    <a:masterClrMapping/>
  </p:clrMapOvr>
  <p:transition spd="slow" advTm="3000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00202E-AFAB-1A04-A6E4-EFF1519D7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E43941F-641A-BEC4-AB83-33C773FFD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25053B4-7440-EDFC-2E38-966993F52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19C29E-001E-D251-02D4-E84964D8B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2D86AE8-B1FE-E008-34BD-CA32D946FDA4}"/>
              </a:ext>
            </a:extLst>
          </p:cNvPr>
          <p:cNvSpPr txBox="1"/>
          <p:nvPr userDrawn="1"/>
        </p:nvSpPr>
        <p:spPr>
          <a:xfrm>
            <a:off x="838387" y="6538884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5948178"/>
      </p:ext>
    </p:extLst>
  </p:cSld>
  <p:clrMapOvr>
    <a:masterClrMapping/>
  </p:clrMapOvr>
  <p:transition spd="slow" advTm="3000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B0E0AE-213A-5587-C0C8-8E3D4CE68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ABCC07-3768-04E6-F45D-169F9DBA9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153F64-A64E-AE48-5FEE-EABC6FC25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07E9B5-C960-2BE8-FF64-D4FABFEA0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921599"/>
      </p:ext>
    </p:extLst>
  </p:cSld>
  <p:clrMapOvr>
    <a:masterClrMapping/>
  </p:clrMapOvr>
  <p:transition spd="slow" advTm="3000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8340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67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89" y="365780"/>
            <a:ext cx="10515224" cy="132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89" y="1825890"/>
            <a:ext cx="10515224" cy="4351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89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  <a:t>2023/5/22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413" y="6356747"/>
            <a:ext cx="4115176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1166" y="6356747"/>
            <a:ext cx="2742447" cy="3642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3988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 spd="slow" advTm="3000">
    <p:wipe/>
  </p:transition>
  <p:txStyles>
    <p:titleStyle>
      <a:lvl1pPr algn="l" defTabSz="866943" rtl="0" eaLnBrk="1" latinLnBrk="0" hangingPunct="1">
        <a:lnSpc>
          <a:spcPct val="90000"/>
        </a:lnSpc>
        <a:spcBef>
          <a:spcPct val="0"/>
        </a:spcBef>
        <a:buNone/>
        <a:defRPr sz="41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6736" indent="-216736" algn="l" defTabSz="866943" rtl="0" eaLnBrk="1" latinLnBrk="0" hangingPunct="1">
        <a:lnSpc>
          <a:spcPct val="90000"/>
        </a:lnSpc>
        <a:spcBef>
          <a:spcPts val="948"/>
        </a:spcBef>
        <a:buFont typeface="Arial" panose="020B0604020202020204" pitchFamily="34" charset="0"/>
        <a:buChar char="•"/>
        <a:defRPr sz="2655" kern="1200">
          <a:solidFill>
            <a:schemeClr val="tx1"/>
          </a:solidFill>
          <a:latin typeface="+mn-lt"/>
          <a:ea typeface="+mn-ea"/>
          <a:cs typeface="+mn-cs"/>
        </a:defRPr>
      </a:lvl1pPr>
      <a:lvl2pPr marL="650207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2pPr>
      <a:lvl3pPr marL="1083678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896" kern="1200">
          <a:solidFill>
            <a:schemeClr val="tx1"/>
          </a:solidFill>
          <a:latin typeface="+mn-lt"/>
          <a:ea typeface="+mn-ea"/>
          <a:cs typeface="+mn-cs"/>
        </a:defRPr>
      </a:lvl3pPr>
      <a:lvl4pPr marL="1517150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950621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384092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817564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251035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684506" indent="-216736" algn="l" defTabSz="866943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1pPr>
      <a:lvl2pPr marL="4334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2pPr>
      <a:lvl3pPr marL="866943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3pPr>
      <a:lvl4pPr marL="1300414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4pPr>
      <a:lvl5pPr marL="1733885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5pPr>
      <a:lvl6pPr marL="2167357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6pPr>
      <a:lvl7pPr marL="2600828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7pPr>
      <a:lvl8pPr marL="3034299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8pPr>
      <a:lvl9pPr marL="3467771" algn="l" defTabSz="866943" rtl="0" eaLnBrk="1" latinLnBrk="0" hangingPunct="1">
        <a:defRPr sz="17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50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5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5" Type="http://schemas.openxmlformats.org/officeDocument/2006/relationships/hyperlink" Target="https://drive.google.com/drive/folders/19bCpQ-YVMczLtcB_PF0kxuxIBsudCOtb?usp=sharing" TargetMode="External"/><Relationship Id="rId4" Type="http://schemas.openxmlformats.org/officeDocument/2006/relationships/hyperlink" Target="https://github.com/r103na/CookingGame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1421044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450145" y="2378919"/>
              <a:ext cx="1042326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4277">
                <a:defRPr/>
              </a:pPr>
              <a:r>
                <a:rPr lang="ru-RU" altLang="zh-CN" sz="6600" b="1" spc="600" dirty="0">
                  <a:solidFill>
                    <a:schemeClr val="accent5">
                      <a:lumMod val="50000"/>
                    </a:schemeClr>
                  </a:solidFill>
                  <a:cs typeface="+mn-ea"/>
                  <a:sym typeface="+mn-lt"/>
                </a:rPr>
                <a:t>«Моя шаурма»</a:t>
              </a:r>
              <a:endParaRPr lang="zh-CN" altLang="en-US" sz="6600" b="1" spc="600" dirty="0">
                <a:solidFill>
                  <a:schemeClr val="accent5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5849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083F56CD-8119-4922-DC30-88D5147D1A50}"/>
                </a:ext>
              </a:extLst>
            </p:cNvPr>
            <p:cNvSpPr txBox="1"/>
            <p:nvPr/>
          </p:nvSpPr>
          <p:spPr>
            <a:xfrm>
              <a:off x="1600978" y="4185142"/>
              <a:ext cx="22722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ru-RU" altLang="zh-CN" spc="300" dirty="0">
                  <a:solidFill>
                    <a:schemeClr val="bg1"/>
                  </a:solidFill>
                  <a:cs typeface="+mn-ea"/>
                  <a:sym typeface="+mn-lt"/>
                </a:rPr>
                <a:t>Сигова Ирина</a:t>
              </a:r>
              <a:endParaRPr lang="zh-CN" altLang="en-US" spc="3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558037" y="4229909"/>
              <a:ext cx="18229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22/05/2023</a:t>
              </a:r>
              <a:endParaRPr lang="zh-CN" altLang="en-US" sz="1400" spc="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" name="TextBox 8">
            <a:extLst>
              <a:ext uri="{FF2B5EF4-FFF2-40B4-BE49-F238E27FC236}">
                <a16:creationId xmlns:a16="http://schemas.microsoft.com/office/drawing/2014/main" id="{44D3C217-ED4D-393F-4D7F-EE958D4F604C}"/>
              </a:ext>
            </a:extLst>
          </p:cNvPr>
          <p:cNvSpPr txBox="1"/>
          <p:nvPr/>
        </p:nvSpPr>
        <p:spPr>
          <a:xfrm>
            <a:off x="1279718" y="3426190"/>
            <a:ext cx="81025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ru-RU" altLang="ko-KR" sz="2400" dirty="0">
                <a:solidFill>
                  <a:srgbClr val="BC8160"/>
                </a:solidFill>
                <a:cs typeface="Arial" panose="020B0604020202020204" pitchFamily="34" charset="0"/>
              </a:rPr>
              <a:t>Игра-симулятор приготовления шаурмы</a:t>
            </a:r>
            <a:endParaRPr lang="ko-KR" altLang="en-US" sz="2400" dirty="0">
              <a:solidFill>
                <a:srgbClr val="BC8160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4670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Наброски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85EFC2AF-FB32-D731-4D15-4F36BEAD09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245" r="1" b="16826"/>
          <a:stretch/>
        </p:blipFill>
        <p:spPr>
          <a:xfrm>
            <a:off x="1820325" y="1150460"/>
            <a:ext cx="7932004" cy="455707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6768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233334" y="1010401"/>
              <a:ext cx="352411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Финальный результат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TWO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D540A298-C7C2-285D-D22F-197790AD26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2719585"/>
              </p:ext>
            </p:extLst>
          </p:nvPr>
        </p:nvGraphicFramePr>
        <p:xfrm>
          <a:off x="2734667" y="1578181"/>
          <a:ext cx="6385983" cy="3565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4" imgW="16444440" imgH="9142560" progId="">
                  <p:embed/>
                </p:oleObj>
              </mc:Choice>
              <mc:Fallback>
                <p:oleObj r:id="rId4" imgW="16444440" imgH="914256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734667" y="1578181"/>
                        <a:ext cx="6385983" cy="35657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76362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Разработка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THREE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59529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4" name="Oval 68">
              <a:extLst>
                <a:ext uri="{FF2B5EF4-FFF2-40B4-BE49-F238E27FC236}">
                  <a16:creationId xmlns:a16="http://schemas.microsoft.com/office/drawing/2014/main" id="{8B896CF5-3298-617F-BC3D-5FDEA9D700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66586" y="2463085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5" name="Freeform 135">
              <a:extLst>
                <a:ext uri="{FF2B5EF4-FFF2-40B4-BE49-F238E27FC236}">
                  <a16:creationId xmlns:a16="http://schemas.microsoft.com/office/drawing/2014/main" id="{AA1334AB-A7EE-7057-DBF8-4D504D2A9B0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12042" y="2610172"/>
              <a:ext cx="334416" cy="313250"/>
            </a:xfrm>
            <a:custGeom>
              <a:avLst/>
              <a:gdLst/>
              <a:ahLst/>
              <a:cxnLst>
                <a:cxn ang="0">
                  <a:pos x="13" y="39"/>
                </a:cxn>
                <a:cxn ang="0">
                  <a:pos x="8" y="39"/>
                </a:cxn>
                <a:cxn ang="0">
                  <a:pos x="0" y="33"/>
                </a:cxn>
                <a:cxn ang="0">
                  <a:pos x="5" y="19"/>
                </a:cxn>
                <a:cxn ang="0">
                  <a:pos x="15" y="22"/>
                </a:cxn>
                <a:cxn ang="0">
                  <a:pos x="20" y="21"/>
                </a:cxn>
                <a:cxn ang="0">
                  <a:pos x="20" y="24"/>
                </a:cxn>
                <a:cxn ang="0">
                  <a:pos x="23" y="34"/>
                </a:cxn>
                <a:cxn ang="0">
                  <a:pos x="13" y="39"/>
                </a:cxn>
                <a:cxn ang="0">
                  <a:pos x="15" y="19"/>
                </a:cxn>
                <a:cxn ang="0">
                  <a:pos x="5" y="9"/>
                </a:cxn>
                <a:cxn ang="0">
                  <a:pos x="15" y="0"/>
                </a:cxn>
                <a:cxn ang="0">
                  <a:pos x="25" y="9"/>
                </a:cxn>
                <a:cxn ang="0">
                  <a:pos x="15" y="19"/>
                </a:cxn>
                <a:cxn ang="0">
                  <a:pos x="53" y="68"/>
                </a:cxn>
                <a:cxn ang="0">
                  <a:pos x="20" y="68"/>
                </a:cxn>
                <a:cxn ang="0">
                  <a:pos x="10" y="58"/>
                </a:cxn>
                <a:cxn ang="0">
                  <a:pos x="23" y="36"/>
                </a:cxn>
                <a:cxn ang="0">
                  <a:pos x="37" y="41"/>
                </a:cxn>
                <a:cxn ang="0">
                  <a:pos x="50" y="36"/>
                </a:cxn>
                <a:cxn ang="0">
                  <a:pos x="64" y="58"/>
                </a:cxn>
                <a:cxn ang="0">
                  <a:pos x="53" y="68"/>
                </a:cxn>
                <a:cxn ang="0">
                  <a:pos x="37" y="39"/>
                </a:cxn>
                <a:cxn ang="0">
                  <a:pos x="22" y="24"/>
                </a:cxn>
                <a:cxn ang="0">
                  <a:pos x="37" y="9"/>
                </a:cxn>
                <a:cxn ang="0">
                  <a:pos x="51" y="24"/>
                </a:cxn>
                <a:cxn ang="0">
                  <a:pos x="37" y="39"/>
                </a:cxn>
                <a:cxn ang="0">
                  <a:pos x="59" y="19"/>
                </a:cxn>
                <a:cxn ang="0">
                  <a:pos x="49" y="9"/>
                </a:cxn>
                <a:cxn ang="0">
                  <a:pos x="59" y="0"/>
                </a:cxn>
                <a:cxn ang="0">
                  <a:pos x="68" y="9"/>
                </a:cxn>
                <a:cxn ang="0">
                  <a:pos x="59" y="19"/>
                </a:cxn>
                <a:cxn ang="0">
                  <a:pos x="66" y="39"/>
                </a:cxn>
                <a:cxn ang="0">
                  <a:pos x="61" y="39"/>
                </a:cxn>
                <a:cxn ang="0">
                  <a:pos x="51" y="34"/>
                </a:cxn>
                <a:cxn ang="0">
                  <a:pos x="54" y="24"/>
                </a:cxn>
                <a:cxn ang="0">
                  <a:pos x="54" y="21"/>
                </a:cxn>
                <a:cxn ang="0">
                  <a:pos x="59" y="22"/>
                </a:cxn>
                <a:cxn ang="0">
                  <a:pos x="69" y="19"/>
                </a:cxn>
                <a:cxn ang="0">
                  <a:pos x="73" y="33"/>
                </a:cxn>
                <a:cxn ang="0">
                  <a:pos x="66" y="39"/>
                </a:cxn>
              </a:cxnLst>
              <a:rect l="0" t="0" r="r" b="b"/>
              <a:pathLst>
                <a:path w="73" h="68">
                  <a:moveTo>
                    <a:pt x="13" y="39"/>
                  </a:moveTo>
                  <a:cubicBezTo>
                    <a:pt x="8" y="39"/>
                    <a:pt x="8" y="39"/>
                    <a:pt x="8" y="39"/>
                  </a:cubicBezTo>
                  <a:cubicBezTo>
                    <a:pt x="4" y="39"/>
                    <a:pt x="0" y="37"/>
                    <a:pt x="0" y="33"/>
                  </a:cubicBezTo>
                  <a:cubicBezTo>
                    <a:pt x="0" y="29"/>
                    <a:pt x="0" y="19"/>
                    <a:pt x="5" y="19"/>
                  </a:cubicBezTo>
                  <a:cubicBezTo>
                    <a:pt x="6" y="19"/>
                    <a:pt x="10" y="22"/>
                    <a:pt x="15" y="22"/>
                  </a:cubicBezTo>
                  <a:cubicBezTo>
                    <a:pt x="17" y="22"/>
                    <a:pt x="18" y="22"/>
                    <a:pt x="20" y="21"/>
                  </a:cubicBezTo>
                  <a:cubicBezTo>
                    <a:pt x="20" y="22"/>
                    <a:pt x="20" y="23"/>
                    <a:pt x="20" y="24"/>
                  </a:cubicBezTo>
                  <a:cubicBezTo>
                    <a:pt x="20" y="27"/>
                    <a:pt x="21" y="31"/>
                    <a:pt x="23" y="34"/>
                  </a:cubicBezTo>
                  <a:cubicBezTo>
                    <a:pt x="19" y="34"/>
                    <a:pt x="15" y="36"/>
                    <a:pt x="13" y="39"/>
                  </a:cubicBezTo>
                  <a:close/>
                  <a:moveTo>
                    <a:pt x="15" y="19"/>
                  </a:moveTo>
                  <a:cubicBezTo>
                    <a:pt x="10" y="19"/>
                    <a:pt x="5" y="15"/>
                    <a:pt x="5" y="9"/>
                  </a:cubicBezTo>
                  <a:cubicBezTo>
                    <a:pt x="5" y="4"/>
                    <a:pt x="10" y="0"/>
                    <a:pt x="15" y="0"/>
                  </a:cubicBezTo>
                  <a:cubicBezTo>
                    <a:pt x="20" y="0"/>
                    <a:pt x="25" y="4"/>
                    <a:pt x="25" y="9"/>
                  </a:cubicBezTo>
                  <a:cubicBezTo>
                    <a:pt x="25" y="15"/>
                    <a:pt x="20" y="19"/>
                    <a:pt x="15" y="19"/>
                  </a:cubicBezTo>
                  <a:close/>
                  <a:moveTo>
                    <a:pt x="53" y="68"/>
                  </a:moveTo>
                  <a:cubicBezTo>
                    <a:pt x="20" y="68"/>
                    <a:pt x="20" y="68"/>
                    <a:pt x="20" y="68"/>
                  </a:cubicBezTo>
                  <a:cubicBezTo>
                    <a:pt x="14" y="68"/>
                    <a:pt x="10" y="64"/>
                    <a:pt x="10" y="58"/>
                  </a:cubicBezTo>
                  <a:cubicBezTo>
                    <a:pt x="10" y="49"/>
                    <a:pt x="12" y="36"/>
                    <a:pt x="23" y="36"/>
                  </a:cubicBezTo>
                  <a:cubicBezTo>
                    <a:pt x="25" y="36"/>
                    <a:pt x="29" y="41"/>
                    <a:pt x="37" y="41"/>
                  </a:cubicBezTo>
                  <a:cubicBezTo>
                    <a:pt x="44" y="41"/>
                    <a:pt x="49" y="36"/>
                    <a:pt x="50" y="36"/>
                  </a:cubicBezTo>
                  <a:cubicBezTo>
                    <a:pt x="62" y="36"/>
                    <a:pt x="64" y="49"/>
                    <a:pt x="64" y="58"/>
                  </a:cubicBezTo>
                  <a:cubicBezTo>
                    <a:pt x="64" y="64"/>
                    <a:pt x="60" y="68"/>
                    <a:pt x="53" y="68"/>
                  </a:cubicBezTo>
                  <a:close/>
                  <a:moveTo>
                    <a:pt x="37" y="39"/>
                  </a:moveTo>
                  <a:cubicBezTo>
                    <a:pt x="29" y="39"/>
                    <a:pt x="22" y="32"/>
                    <a:pt x="22" y="24"/>
                  </a:cubicBezTo>
                  <a:cubicBezTo>
                    <a:pt x="22" y="16"/>
                    <a:pt x="29" y="9"/>
                    <a:pt x="37" y="9"/>
                  </a:cubicBezTo>
                  <a:cubicBezTo>
                    <a:pt x="45" y="9"/>
                    <a:pt x="51" y="16"/>
                    <a:pt x="51" y="24"/>
                  </a:cubicBezTo>
                  <a:cubicBezTo>
                    <a:pt x="51" y="32"/>
                    <a:pt x="45" y="39"/>
                    <a:pt x="37" y="39"/>
                  </a:cubicBezTo>
                  <a:close/>
                  <a:moveTo>
                    <a:pt x="59" y="19"/>
                  </a:moveTo>
                  <a:cubicBezTo>
                    <a:pt x="53" y="19"/>
                    <a:pt x="49" y="15"/>
                    <a:pt x="49" y="9"/>
                  </a:cubicBezTo>
                  <a:cubicBezTo>
                    <a:pt x="49" y="4"/>
                    <a:pt x="53" y="0"/>
                    <a:pt x="59" y="0"/>
                  </a:cubicBezTo>
                  <a:cubicBezTo>
                    <a:pt x="64" y="0"/>
                    <a:pt x="68" y="4"/>
                    <a:pt x="68" y="9"/>
                  </a:cubicBezTo>
                  <a:cubicBezTo>
                    <a:pt x="68" y="15"/>
                    <a:pt x="64" y="19"/>
                    <a:pt x="59" y="19"/>
                  </a:cubicBezTo>
                  <a:close/>
                  <a:moveTo>
                    <a:pt x="66" y="39"/>
                  </a:moveTo>
                  <a:cubicBezTo>
                    <a:pt x="61" y="39"/>
                    <a:pt x="61" y="39"/>
                    <a:pt x="61" y="39"/>
                  </a:cubicBezTo>
                  <a:cubicBezTo>
                    <a:pt x="58" y="36"/>
                    <a:pt x="55" y="34"/>
                    <a:pt x="51" y="34"/>
                  </a:cubicBezTo>
                  <a:cubicBezTo>
                    <a:pt x="53" y="31"/>
                    <a:pt x="54" y="27"/>
                    <a:pt x="54" y="24"/>
                  </a:cubicBezTo>
                  <a:cubicBezTo>
                    <a:pt x="54" y="23"/>
                    <a:pt x="54" y="22"/>
                    <a:pt x="54" y="21"/>
                  </a:cubicBezTo>
                  <a:cubicBezTo>
                    <a:pt x="55" y="22"/>
                    <a:pt x="57" y="22"/>
                    <a:pt x="59" y="22"/>
                  </a:cubicBezTo>
                  <a:cubicBezTo>
                    <a:pt x="64" y="22"/>
                    <a:pt x="68" y="19"/>
                    <a:pt x="69" y="19"/>
                  </a:cubicBezTo>
                  <a:cubicBezTo>
                    <a:pt x="73" y="19"/>
                    <a:pt x="73" y="29"/>
                    <a:pt x="73" y="33"/>
                  </a:cubicBezTo>
                  <a:cubicBezTo>
                    <a:pt x="73" y="37"/>
                    <a:pt x="70" y="39"/>
                    <a:pt x="66" y="3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75319" y="2476904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9965" y="2614060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Инструментарий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THREE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C#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Язык программирования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4640413" y="3123342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Monogame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4934430" y="3419338"/>
              <a:ext cx="2026699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Фреймворк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5" name="文本框 74">
              <a:extLst>
                <a:ext uri="{FF2B5EF4-FFF2-40B4-BE49-F238E27FC236}">
                  <a16:creationId xmlns:a16="http://schemas.microsoft.com/office/drawing/2014/main" id="{6C98AC8D-1289-E001-9C48-C02205A2AEEC}"/>
                </a:ext>
              </a:extLst>
            </p:cNvPr>
            <p:cNvSpPr txBox="1"/>
            <p:nvPr/>
          </p:nvSpPr>
          <p:spPr>
            <a:xfrm>
              <a:off x="7792407" y="3137515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Visual Studio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D85091B4-6CB6-15FF-8EE7-F4F9EEAC9E83}"/>
                </a:ext>
              </a:extLst>
            </p:cNvPr>
            <p:cNvSpPr txBox="1"/>
            <p:nvPr/>
          </p:nvSpPr>
          <p:spPr>
            <a:xfrm>
              <a:off x="6758923" y="3421187"/>
              <a:ext cx="475144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</a:rPr>
                <a:t>Среда разработки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68700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Заключение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4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0" y="2319734"/>
              <a:ext cx="356027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FOUR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94784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5079840" y="1010401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Видео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3" name="CookingGame_XwMK4QFoSw">
            <a:hlinkClick r:id="" action="ppaction://media"/>
            <a:extLst>
              <a:ext uri="{FF2B5EF4-FFF2-40B4-BE49-F238E27FC236}">
                <a16:creationId xmlns:a16="http://schemas.microsoft.com/office/drawing/2014/main" id="{A62187FF-8EBA-48AE-4622-275462C8D0E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48294" y="1498345"/>
            <a:ext cx="8140700" cy="48641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347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13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组合 76">
            <a:extLst>
              <a:ext uri="{FF2B5EF4-FFF2-40B4-BE49-F238E27FC236}">
                <a16:creationId xmlns:a16="http://schemas.microsoft.com/office/drawing/2014/main" id="{37B6307D-C450-8691-8393-0675626317B8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51" name="Oval 65">
              <a:extLst>
                <a:ext uri="{FF2B5EF4-FFF2-40B4-BE49-F238E27FC236}">
                  <a16:creationId xmlns:a16="http://schemas.microsoft.com/office/drawing/2014/main" id="{45F7D562-ADC9-D6A6-C692-05EF83F7F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84051" y="2476904"/>
              <a:ext cx="625327" cy="607424"/>
            </a:xfrm>
            <a:prstGeom prst="ellipse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2" name="Freeform 63">
              <a:extLst>
                <a:ext uri="{FF2B5EF4-FFF2-40B4-BE49-F238E27FC236}">
                  <a16:creationId xmlns:a16="http://schemas.microsoft.com/office/drawing/2014/main" id="{8F06DF9A-54EC-FA81-37B6-C05BA96320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0501" y="2637808"/>
              <a:ext cx="392428" cy="285614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7" name="Oval 71">
              <a:extLst>
                <a:ext uri="{FF2B5EF4-FFF2-40B4-BE49-F238E27FC236}">
                  <a16:creationId xmlns:a16="http://schemas.microsoft.com/office/drawing/2014/main" id="{F38D21C8-EFAC-4A5D-9C2F-ABFE70AD57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24305" y="2478328"/>
              <a:ext cx="625327" cy="607424"/>
            </a:xfrm>
            <a:prstGeom prst="ellipse">
              <a:avLst/>
            </a:pr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5DFAD825-D966-94E6-152C-EBBDB63069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8951" y="2615484"/>
              <a:ext cx="416035" cy="308489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13" tIns="60956" rIns="121913" bIns="60956" numCol="1" anchor="t" anchorCtr="0" compatLnSpc="1">
              <a:prstTxWarp prst="textNoShape">
                <a:avLst/>
              </a:prstTxWarp>
            </a:bodyPr>
            <a:lstStyle/>
            <a:p>
              <a:pPr defTabSz="866943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758" dirty="0">
                <a:solidFill>
                  <a:srgbClr val="000000">
                    <a:lumMod val="65000"/>
                    <a:lumOff val="35000"/>
                  </a:srgbClr>
                </a:solidFill>
                <a:cs typeface="+mn-ea"/>
                <a:sym typeface="+mn-lt"/>
              </a:endParaRPr>
            </a:p>
          </p:txBody>
        </p:sp>
        <p:sp>
          <p:nvSpPr>
            <p:cNvPr id="72" name="椭圆 16">
              <a:extLst>
                <a:ext uri="{FF2B5EF4-FFF2-40B4-BE49-F238E27FC236}">
                  <a16:creationId xmlns:a16="http://schemas.microsoft.com/office/drawing/2014/main" id="{EE67C274-B06A-7A7A-748D-9FA4104B2866}"/>
                </a:ext>
              </a:extLst>
            </p:cNvPr>
            <p:cNvSpPr/>
            <p:nvPr/>
          </p:nvSpPr>
          <p:spPr>
            <a:xfrm rot="3375289">
              <a:off x="2429282" y="4502348"/>
              <a:ext cx="1025352" cy="701849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  <a:gd name="connsiteX0" fmla="*/ 49 w 1451296"/>
                <a:gd name="connsiteY0" fmla="*/ 720080 h 1272002"/>
                <a:gd name="connsiteX1" fmla="*/ 720129 w 1451296"/>
                <a:gd name="connsiteY1" fmla="*/ 0 h 1272002"/>
                <a:gd name="connsiteX2" fmla="*/ 1440209 w 1451296"/>
                <a:gd name="connsiteY2" fmla="*/ 720080 h 1272002"/>
                <a:gd name="connsiteX3" fmla="*/ 693605 w 1451296"/>
                <a:gd name="connsiteY3" fmla="*/ 1272002 h 1272002"/>
                <a:gd name="connsiteX4" fmla="*/ 49 w 1451296"/>
                <a:gd name="connsiteY4" fmla="*/ 720080 h 1272002"/>
                <a:gd name="connsiteX0" fmla="*/ 104665 w 1555912"/>
                <a:gd name="connsiteY0" fmla="*/ 720080 h 1272002"/>
                <a:gd name="connsiteX1" fmla="*/ 824745 w 1555912"/>
                <a:gd name="connsiteY1" fmla="*/ 0 h 1272002"/>
                <a:gd name="connsiteX2" fmla="*/ 1544825 w 1555912"/>
                <a:gd name="connsiteY2" fmla="*/ 720080 h 1272002"/>
                <a:gd name="connsiteX3" fmla="*/ 798221 w 1555912"/>
                <a:gd name="connsiteY3" fmla="*/ 1272002 h 1272002"/>
                <a:gd name="connsiteX4" fmla="*/ 104665 w 1555912"/>
                <a:gd name="connsiteY4" fmla="*/ 720080 h 1272002"/>
                <a:gd name="connsiteX0" fmla="*/ 11479 w 1462726"/>
                <a:gd name="connsiteY0" fmla="*/ 720080 h 1272002"/>
                <a:gd name="connsiteX1" fmla="*/ 731559 w 1462726"/>
                <a:gd name="connsiteY1" fmla="*/ 0 h 1272002"/>
                <a:gd name="connsiteX2" fmla="*/ 1451639 w 1462726"/>
                <a:gd name="connsiteY2" fmla="*/ 720080 h 1272002"/>
                <a:gd name="connsiteX3" fmla="*/ 705035 w 1462726"/>
                <a:gd name="connsiteY3" fmla="*/ 1272002 h 1272002"/>
                <a:gd name="connsiteX4" fmla="*/ 11479 w 1462726"/>
                <a:gd name="connsiteY4" fmla="*/ 720080 h 1272002"/>
                <a:gd name="connsiteX0" fmla="*/ 164 w 1449982"/>
                <a:gd name="connsiteY0" fmla="*/ 376607 h 928529"/>
                <a:gd name="connsiteX1" fmla="*/ 648120 w 1449982"/>
                <a:gd name="connsiteY1" fmla="*/ 17501 h 928529"/>
                <a:gd name="connsiteX2" fmla="*/ 1440324 w 1449982"/>
                <a:gd name="connsiteY2" fmla="*/ 376607 h 928529"/>
                <a:gd name="connsiteX3" fmla="*/ 693720 w 1449982"/>
                <a:gd name="connsiteY3" fmla="*/ 928529 h 928529"/>
                <a:gd name="connsiteX4" fmla="*/ 164 w 1449982"/>
                <a:gd name="connsiteY4" fmla="*/ 376607 h 928529"/>
                <a:gd name="connsiteX0" fmla="*/ 98 w 1306325"/>
                <a:gd name="connsiteY0" fmla="*/ 361731 h 913966"/>
                <a:gd name="connsiteX1" fmla="*/ 648054 w 1306325"/>
                <a:gd name="connsiteY1" fmla="*/ 2625 h 913966"/>
                <a:gd name="connsiteX2" fmla="*/ 1297219 w 1306325"/>
                <a:gd name="connsiteY2" fmla="*/ 410833 h 913966"/>
                <a:gd name="connsiteX3" fmla="*/ 693654 w 1306325"/>
                <a:gd name="connsiteY3" fmla="*/ 913653 h 913966"/>
                <a:gd name="connsiteX4" fmla="*/ 98 w 1306325"/>
                <a:gd name="connsiteY4" fmla="*/ 361731 h 913966"/>
                <a:gd name="connsiteX0" fmla="*/ 177 w 1306173"/>
                <a:gd name="connsiteY0" fmla="*/ 448239 h 1000474"/>
                <a:gd name="connsiteX1" fmla="*/ 632926 w 1306173"/>
                <a:gd name="connsiteY1" fmla="*/ 169 h 1000474"/>
                <a:gd name="connsiteX2" fmla="*/ 1297298 w 1306173"/>
                <a:gd name="connsiteY2" fmla="*/ 497341 h 1000474"/>
                <a:gd name="connsiteX3" fmla="*/ 693733 w 1306173"/>
                <a:gd name="connsiteY3" fmla="*/ 1000161 h 1000474"/>
                <a:gd name="connsiteX4" fmla="*/ 177 w 1306173"/>
                <a:gd name="connsiteY4" fmla="*/ 448239 h 1000474"/>
                <a:gd name="connsiteX0" fmla="*/ 847 w 1306843"/>
                <a:gd name="connsiteY0" fmla="*/ 448394 h 1000629"/>
                <a:gd name="connsiteX1" fmla="*/ 633596 w 1306843"/>
                <a:gd name="connsiteY1" fmla="*/ 324 h 1000629"/>
                <a:gd name="connsiteX2" fmla="*/ 1297968 w 1306843"/>
                <a:gd name="connsiteY2" fmla="*/ 497496 h 1000629"/>
                <a:gd name="connsiteX3" fmla="*/ 694403 w 1306843"/>
                <a:gd name="connsiteY3" fmla="*/ 1000316 h 1000629"/>
                <a:gd name="connsiteX4" fmla="*/ 847 w 1306843"/>
                <a:gd name="connsiteY4" fmla="*/ 448394 h 1000629"/>
                <a:gd name="connsiteX0" fmla="*/ 15 w 1307352"/>
                <a:gd name="connsiteY0" fmla="*/ 535634 h 1087869"/>
                <a:gd name="connsiteX1" fmla="*/ 711585 w 1307352"/>
                <a:gd name="connsiteY1" fmla="*/ 136 h 1087869"/>
                <a:gd name="connsiteX2" fmla="*/ 1297136 w 1307352"/>
                <a:gd name="connsiteY2" fmla="*/ 584736 h 1087869"/>
                <a:gd name="connsiteX3" fmla="*/ 693571 w 1307352"/>
                <a:gd name="connsiteY3" fmla="*/ 1087556 h 1087869"/>
                <a:gd name="connsiteX4" fmla="*/ 15 w 1307352"/>
                <a:gd name="connsiteY4" fmla="*/ 535634 h 1087869"/>
                <a:gd name="connsiteX0" fmla="*/ 15 w 1308924"/>
                <a:gd name="connsiteY0" fmla="*/ 537172 h 1089407"/>
                <a:gd name="connsiteX1" fmla="*/ 711585 w 1308924"/>
                <a:gd name="connsiteY1" fmla="*/ 1674 h 1089407"/>
                <a:gd name="connsiteX2" fmla="*/ 1297136 w 1308924"/>
                <a:gd name="connsiteY2" fmla="*/ 586274 h 1089407"/>
                <a:gd name="connsiteX3" fmla="*/ 693571 w 1308924"/>
                <a:gd name="connsiteY3" fmla="*/ 1089094 h 1089407"/>
                <a:gd name="connsiteX4" fmla="*/ 15 w 1308924"/>
                <a:gd name="connsiteY4" fmla="*/ 537172 h 1089407"/>
                <a:gd name="connsiteX0" fmla="*/ 15 w 1311498"/>
                <a:gd name="connsiteY0" fmla="*/ 537432 h 1089667"/>
                <a:gd name="connsiteX1" fmla="*/ 711585 w 1311498"/>
                <a:gd name="connsiteY1" fmla="*/ 1934 h 1089667"/>
                <a:gd name="connsiteX2" fmla="*/ 1297136 w 1311498"/>
                <a:gd name="connsiteY2" fmla="*/ 586534 h 1089667"/>
                <a:gd name="connsiteX3" fmla="*/ 693571 w 1311498"/>
                <a:gd name="connsiteY3" fmla="*/ 1089354 h 1089667"/>
                <a:gd name="connsiteX4" fmla="*/ 15 w 1311498"/>
                <a:gd name="connsiteY4" fmla="*/ 537432 h 1089667"/>
                <a:gd name="connsiteX0" fmla="*/ 573 w 1312056"/>
                <a:gd name="connsiteY0" fmla="*/ 538229 h 1090464"/>
                <a:gd name="connsiteX1" fmla="*/ 712143 w 1312056"/>
                <a:gd name="connsiteY1" fmla="*/ 2731 h 1090464"/>
                <a:gd name="connsiteX2" fmla="*/ 1297694 w 1312056"/>
                <a:gd name="connsiteY2" fmla="*/ 587331 h 1090464"/>
                <a:gd name="connsiteX3" fmla="*/ 694129 w 1312056"/>
                <a:gd name="connsiteY3" fmla="*/ 1090151 h 1090464"/>
                <a:gd name="connsiteX4" fmla="*/ 573 w 1312056"/>
                <a:gd name="connsiteY4" fmla="*/ 538229 h 1090464"/>
                <a:gd name="connsiteX0" fmla="*/ 251 w 1311734"/>
                <a:gd name="connsiteY0" fmla="*/ 537099 h 742730"/>
                <a:gd name="connsiteX1" fmla="*/ 711821 w 1311734"/>
                <a:gd name="connsiteY1" fmla="*/ 1601 h 742730"/>
                <a:gd name="connsiteX2" fmla="*/ 1297372 w 1311734"/>
                <a:gd name="connsiteY2" fmla="*/ 586201 h 742730"/>
                <a:gd name="connsiteX3" fmla="*/ 638781 w 1311734"/>
                <a:gd name="connsiteY3" fmla="*/ 566211 h 742730"/>
                <a:gd name="connsiteX4" fmla="*/ 251 w 1311734"/>
                <a:gd name="connsiteY4" fmla="*/ 537099 h 742730"/>
                <a:gd name="connsiteX0" fmla="*/ 23820 w 1335303"/>
                <a:gd name="connsiteY0" fmla="*/ 537907 h 743539"/>
                <a:gd name="connsiteX1" fmla="*/ 735390 w 1335303"/>
                <a:gd name="connsiteY1" fmla="*/ 2409 h 743539"/>
                <a:gd name="connsiteX2" fmla="*/ 1320941 w 1335303"/>
                <a:gd name="connsiteY2" fmla="*/ 587009 h 743539"/>
                <a:gd name="connsiteX3" fmla="*/ 662350 w 1335303"/>
                <a:gd name="connsiteY3" fmla="*/ 567019 h 743539"/>
                <a:gd name="connsiteX4" fmla="*/ 23820 w 1335303"/>
                <a:gd name="connsiteY4" fmla="*/ 537907 h 743539"/>
                <a:gd name="connsiteX0" fmla="*/ 17948 w 1078175"/>
                <a:gd name="connsiteY0" fmla="*/ 535534 h 697363"/>
                <a:gd name="connsiteX1" fmla="*/ 729518 w 1078175"/>
                <a:gd name="connsiteY1" fmla="*/ 36 h 697363"/>
                <a:gd name="connsiteX2" fmla="*/ 1061019 w 1078175"/>
                <a:gd name="connsiteY2" fmla="*/ 527692 h 697363"/>
                <a:gd name="connsiteX3" fmla="*/ 656478 w 1078175"/>
                <a:gd name="connsiteY3" fmla="*/ 564646 h 697363"/>
                <a:gd name="connsiteX4" fmla="*/ 17948 w 1078175"/>
                <a:gd name="connsiteY4" fmla="*/ 535534 h 697363"/>
                <a:gd name="connsiteX0" fmla="*/ 1047 w 1061273"/>
                <a:gd name="connsiteY0" fmla="*/ 535534 h 764759"/>
                <a:gd name="connsiteX1" fmla="*/ 712617 w 1061273"/>
                <a:gd name="connsiteY1" fmla="*/ 36 h 764759"/>
                <a:gd name="connsiteX2" fmla="*/ 1044118 w 1061273"/>
                <a:gd name="connsiteY2" fmla="*/ 527692 h 764759"/>
                <a:gd name="connsiteX3" fmla="*/ 565154 w 1061273"/>
                <a:gd name="connsiteY3" fmla="*/ 731882 h 764759"/>
                <a:gd name="connsiteX4" fmla="*/ 1047 w 1061273"/>
                <a:gd name="connsiteY4" fmla="*/ 535534 h 764759"/>
                <a:gd name="connsiteX0" fmla="*/ 2083 w 1062309"/>
                <a:gd name="connsiteY0" fmla="*/ 535534 h 916362"/>
                <a:gd name="connsiteX1" fmla="*/ 713653 w 1062309"/>
                <a:gd name="connsiteY1" fmla="*/ 36 h 916362"/>
                <a:gd name="connsiteX2" fmla="*/ 1045154 w 1062309"/>
                <a:gd name="connsiteY2" fmla="*/ 527692 h 916362"/>
                <a:gd name="connsiteX3" fmla="*/ 514522 w 1062309"/>
                <a:gd name="connsiteY3" fmla="*/ 916357 h 916362"/>
                <a:gd name="connsiteX4" fmla="*/ 2083 w 1062309"/>
                <a:gd name="connsiteY4" fmla="*/ 535534 h 916362"/>
                <a:gd name="connsiteX0" fmla="*/ 1760 w 1061986"/>
                <a:gd name="connsiteY0" fmla="*/ 535534 h 729512"/>
                <a:gd name="connsiteX1" fmla="*/ 713330 w 1061986"/>
                <a:gd name="connsiteY1" fmla="*/ 36 h 729512"/>
                <a:gd name="connsiteX2" fmla="*/ 1044831 w 1061986"/>
                <a:gd name="connsiteY2" fmla="*/ 527692 h 729512"/>
                <a:gd name="connsiteX3" fmla="*/ 528109 w 1061986"/>
                <a:gd name="connsiteY3" fmla="*/ 657778 h 729512"/>
                <a:gd name="connsiteX4" fmla="*/ 1760 w 1061986"/>
                <a:gd name="connsiteY4" fmla="*/ 535534 h 729512"/>
                <a:gd name="connsiteX0" fmla="*/ 5542 w 1065768"/>
                <a:gd name="connsiteY0" fmla="*/ 535534 h 729512"/>
                <a:gd name="connsiteX1" fmla="*/ 717112 w 1065768"/>
                <a:gd name="connsiteY1" fmla="*/ 36 h 729512"/>
                <a:gd name="connsiteX2" fmla="*/ 1048613 w 1065768"/>
                <a:gd name="connsiteY2" fmla="*/ 527692 h 729512"/>
                <a:gd name="connsiteX3" fmla="*/ 531891 w 1065768"/>
                <a:gd name="connsiteY3" fmla="*/ 657778 h 729512"/>
                <a:gd name="connsiteX4" fmla="*/ 5542 w 1065768"/>
                <a:gd name="connsiteY4" fmla="*/ 535534 h 7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5768" h="729512">
                  <a:moveTo>
                    <a:pt x="5542" y="535534"/>
                  </a:moveTo>
                  <a:cubicBezTo>
                    <a:pt x="-64154" y="223873"/>
                    <a:pt x="543267" y="1343"/>
                    <a:pt x="717112" y="36"/>
                  </a:cubicBezTo>
                  <a:cubicBezTo>
                    <a:pt x="890957" y="-1271"/>
                    <a:pt x="1132433" y="30943"/>
                    <a:pt x="1048613" y="527692"/>
                  </a:cubicBezTo>
                  <a:cubicBezTo>
                    <a:pt x="957173" y="887281"/>
                    <a:pt x="705736" y="656471"/>
                    <a:pt x="531891" y="657778"/>
                  </a:cubicBezTo>
                  <a:cubicBezTo>
                    <a:pt x="358046" y="659085"/>
                    <a:pt x="75238" y="847195"/>
                    <a:pt x="5542" y="535534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F2872EB9-A14F-C10F-2D0B-741040D2EB05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C65051E-96E5-0D50-3216-EF26F351FA4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384EC04B-46C1-45FD-00FB-E4F17D1DE43A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C8A71D4A-32D1-C242-B840-4845507F0B23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14FA1B38-141F-A458-FE3A-D5DA058C3957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4AE960A4-7286-6675-4CD6-F5C7A05F85CD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41" name="椭圆 16">
                <a:extLst>
                  <a:ext uri="{FF2B5EF4-FFF2-40B4-BE49-F238E27FC236}">
                    <a16:creationId xmlns:a16="http://schemas.microsoft.com/office/drawing/2014/main" id="{14FF48A9-7D9D-AE85-0157-5006A4E36592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64C05A81-2DA6-21F0-2001-B2B9CF097C94}"/>
                </a:ext>
              </a:extLst>
            </p:cNvPr>
            <p:cNvSpPr txBox="1"/>
            <p:nvPr/>
          </p:nvSpPr>
          <p:spPr>
            <a:xfrm>
              <a:off x="4186934" y="1141886"/>
              <a:ext cx="3818132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Ссылки для скачивания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1FCD19-1F09-5163-4143-D12CD24B0BC3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FOUR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383D530B-6B87-5F22-2324-C213A1204A7A}"/>
                </a:ext>
              </a:extLst>
            </p:cNvPr>
            <p:cNvSpPr txBox="1"/>
            <p:nvPr/>
          </p:nvSpPr>
          <p:spPr>
            <a:xfrm>
              <a:off x="578130" y="3155791"/>
              <a:ext cx="42371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GitHub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9082E417-C61D-2392-1088-4D24DBB60EC0}"/>
                </a:ext>
              </a:extLst>
            </p:cNvPr>
            <p:cNvSpPr txBox="1"/>
            <p:nvPr/>
          </p:nvSpPr>
          <p:spPr>
            <a:xfrm>
              <a:off x="520379" y="3403987"/>
              <a:ext cx="4593365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hlinkClick r:id="rId4"/>
                </a:rPr>
                <a:t>r103na/</a:t>
              </a:r>
              <a:r>
                <a:rPr lang="en-US" sz="1600" dirty="0" err="1">
                  <a:hlinkClick r:id="rId4"/>
                </a:rPr>
                <a:t>CookingGame</a:t>
              </a:r>
              <a:r>
                <a:rPr lang="en-US" sz="1600" dirty="0">
                  <a:hlinkClick r:id="rId4"/>
                </a:rPr>
                <a:t> (github.com)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73" name="文本框 72">
              <a:extLst>
                <a:ext uri="{FF2B5EF4-FFF2-40B4-BE49-F238E27FC236}">
                  <a16:creationId xmlns:a16="http://schemas.microsoft.com/office/drawing/2014/main" id="{6675C0D5-C010-1A8F-60A3-EABB62E3DD91}"/>
                </a:ext>
              </a:extLst>
            </p:cNvPr>
            <p:cNvSpPr txBox="1"/>
            <p:nvPr/>
          </p:nvSpPr>
          <p:spPr>
            <a:xfrm>
              <a:off x="7689399" y="3124766"/>
              <a:ext cx="2684475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Google Drive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4" name="文本框 73">
              <a:extLst>
                <a:ext uri="{FF2B5EF4-FFF2-40B4-BE49-F238E27FC236}">
                  <a16:creationId xmlns:a16="http://schemas.microsoft.com/office/drawing/2014/main" id="{8604A4C1-EC1C-559F-305C-3D6CB465E4F2}"/>
                </a:ext>
              </a:extLst>
            </p:cNvPr>
            <p:cNvSpPr txBox="1"/>
            <p:nvPr/>
          </p:nvSpPr>
          <p:spPr>
            <a:xfrm>
              <a:off x="7325642" y="3420762"/>
              <a:ext cx="3676034" cy="42344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Моя шаурма (</a:t>
              </a:r>
              <a:r>
                <a:rPr lang="en-US" altLang="zh-CN" sz="1600" dirty="0">
                  <a:solidFill>
                    <a:srgbClr val="B87A56"/>
                  </a:solidFill>
                  <a:cs typeface="+mn-ea"/>
                  <a:sym typeface="+mn-lt"/>
                  <a:hlinkClick r:id="rId5"/>
                </a:rPr>
                <a:t>Google Drive)</a:t>
              </a:r>
              <a:endParaRPr lang="zh-CN" altLang="en-US" sz="16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82430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25D65899-EADF-A5F2-42EB-162AD94AD5C9}"/>
              </a:ext>
            </a:extLst>
          </p:cNvPr>
          <p:cNvGrpSpPr/>
          <p:nvPr/>
        </p:nvGrpSpPr>
        <p:grpSpPr>
          <a:xfrm>
            <a:off x="-48682" y="-52986"/>
            <a:ext cx="12289365" cy="6963973"/>
            <a:chOff x="-48682" y="-52986"/>
            <a:chExt cx="12289365" cy="6963973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E5161BDE-F687-4327-BADC-8B1C8FE1D3CD}"/>
                </a:ext>
              </a:extLst>
            </p:cNvPr>
            <p:cNvSpPr/>
            <p:nvPr/>
          </p:nvSpPr>
          <p:spPr>
            <a:xfrm>
              <a:off x="651788" y="4199740"/>
              <a:ext cx="2561347" cy="328361"/>
            </a:xfrm>
            <a:prstGeom prst="roundRect">
              <a:avLst>
                <a:gd name="adj" fmla="val 50000"/>
              </a:avLst>
            </a:prstGeom>
            <a:solidFill>
              <a:srgbClr val="B87A56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 rot="1442262">
              <a:off x="9056343" y="4592945"/>
              <a:ext cx="2109919" cy="1279382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650341" y="2153375"/>
              <a:ext cx="593035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9600" b="1" i="0" u="none" strike="noStrike" kern="1200" cap="none" spc="300" normalizeH="0" baseline="0" noProof="0" dirty="0">
                  <a:ln>
                    <a:noFill/>
                  </a:ln>
                  <a:solidFill>
                    <a:srgbClr val="D66E49">
                      <a:lumMod val="50000"/>
                    </a:srgbClr>
                  </a:solidFill>
                  <a:effectLst/>
                  <a:uLnTx/>
                  <a:uFillTx/>
                  <a:cs typeface="+mn-ea"/>
                  <a:sym typeface="+mn-lt"/>
                </a:rPr>
                <a:t>Спасибо</a:t>
              </a:r>
              <a:endParaRPr kumimoji="0" lang="zh-CN" altLang="en-US" sz="9600" b="1" i="0" u="none" strike="noStrike" kern="1200" cap="none" spc="300" normalizeH="0" baseline="0" noProof="0" dirty="0">
                <a:ln>
                  <a:noFill/>
                </a:ln>
                <a:solidFill>
                  <a:srgbClr val="D66E49">
                    <a:lumMod val="50000"/>
                  </a:srgb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18993B90-51D5-8FD0-0216-3C211BEAABCF}"/>
                </a:ext>
              </a:extLst>
            </p:cNvPr>
            <p:cNvSpPr/>
            <p:nvPr/>
          </p:nvSpPr>
          <p:spPr>
            <a:xfrm rot="16200000" flipH="1" flipV="1">
              <a:off x="-626853" y="5078209"/>
              <a:ext cx="2414311" cy="1145272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4CF09A45-2EAE-8AC6-2D11-92486F20FEDF}"/>
                </a:ext>
              </a:extLst>
            </p:cNvPr>
            <p:cNvSpPr/>
            <p:nvPr/>
          </p:nvSpPr>
          <p:spPr>
            <a:xfrm rot="17822684">
              <a:off x="731348" y="5245389"/>
              <a:ext cx="790073" cy="1043066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solidFill>
              <a:srgbClr val="D6B29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5467F9C-DD40-C19E-872A-3B9F5DA78F58}"/>
                </a:ext>
              </a:extLst>
            </p:cNvPr>
            <p:cNvSpPr/>
            <p:nvPr/>
          </p:nvSpPr>
          <p:spPr>
            <a:xfrm rot="18420967">
              <a:off x="838668" y="4858108"/>
              <a:ext cx="1086808" cy="1434820"/>
            </a:xfrm>
            <a:custGeom>
              <a:avLst/>
              <a:gdLst>
                <a:gd name="connsiteX0" fmla="*/ 37431 w 1707203"/>
                <a:gd name="connsiteY0" fmla="*/ 207412 h 2616881"/>
                <a:gd name="connsiteX1" fmla="*/ 772926 w 1707203"/>
                <a:gd name="connsiteY1" fmla="*/ 68264 h 2616881"/>
                <a:gd name="connsiteX2" fmla="*/ 733170 w 1707203"/>
                <a:gd name="connsiteY2" fmla="*/ 1161569 h 2616881"/>
                <a:gd name="connsiteX3" fmla="*/ 1250005 w 1707203"/>
                <a:gd name="connsiteY3" fmla="*/ 1757916 h 2616881"/>
                <a:gd name="connsiteX4" fmla="*/ 1667448 w 1707203"/>
                <a:gd name="connsiteY4" fmla="*/ 2334386 h 2616881"/>
                <a:gd name="connsiteX5" fmla="*/ 216335 w 1707203"/>
                <a:gd name="connsiteY5" fmla="*/ 2533169 h 2616881"/>
                <a:gd name="connsiteX6" fmla="*/ 116944 w 1707203"/>
                <a:gd name="connsiteY6" fmla="*/ 962786 h 2616881"/>
                <a:gd name="connsiteX7" fmla="*/ 37431 w 1707203"/>
                <a:gd name="connsiteY7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73422"/>
                <a:gd name="connsiteY0" fmla="*/ 207412 h 2616881"/>
                <a:gd name="connsiteX1" fmla="*/ 772926 w 1673422"/>
                <a:gd name="connsiteY1" fmla="*/ 68264 h 2616881"/>
                <a:gd name="connsiteX2" fmla="*/ 733170 w 1673422"/>
                <a:gd name="connsiteY2" fmla="*/ 1161569 h 2616881"/>
                <a:gd name="connsiteX3" fmla="*/ 1667448 w 1673422"/>
                <a:gd name="connsiteY3" fmla="*/ 2334386 h 2616881"/>
                <a:gd name="connsiteX4" fmla="*/ 216335 w 1673422"/>
                <a:gd name="connsiteY4" fmla="*/ 2533169 h 2616881"/>
                <a:gd name="connsiteX5" fmla="*/ 116944 w 1673422"/>
                <a:gd name="connsiteY5" fmla="*/ 962786 h 2616881"/>
                <a:gd name="connsiteX6" fmla="*/ 37431 w 1673422"/>
                <a:gd name="connsiteY6" fmla="*/ 207412 h 2616881"/>
                <a:gd name="connsiteX0" fmla="*/ 37431 w 1686471"/>
                <a:gd name="connsiteY0" fmla="*/ 207412 h 2616881"/>
                <a:gd name="connsiteX1" fmla="*/ 772926 w 1686471"/>
                <a:gd name="connsiteY1" fmla="*/ 68264 h 2616881"/>
                <a:gd name="connsiteX2" fmla="*/ 733170 w 1686471"/>
                <a:gd name="connsiteY2" fmla="*/ 1161569 h 2616881"/>
                <a:gd name="connsiteX3" fmla="*/ 1667448 w 1686471"/>
                <a:gd name="connsiteY3" fmla="*/ 2334386 h 2616881"/>
                <a:gd name="connsiteX4" fmla="*/ 216335 w 1686471"/>
                <a:gd name="connsiteY4" fmla="*/ 2533169 h 2616881"/>
                <a:gd name="connsiteX5" fmla="*/ 116944 w 1686471"/>
                <a:gd name="connsiteY5" fmla="*/ 962786 h 2616881"/>
                <a:gd name="connsiteX6" fmla="*/ 37431 w 1686471"/>
                <a:gd name="connsiteY6" fmla="*/ 207412 h 2616881"/>
                <a:gd name="connsiteX0" fmla="*/ 37431 w 1537700"/>
                <a:gd name="connsiteY0" fmla="*/ 207412 h 2595050"/>
                <a:gd name="connsiteX1" fmla="*/ 772926 w 1537700"/>
                <a:gd name="connsiteY1" fmla="*/ 68264 h 2595050"/>
                <a:gd name="connsiteX2" fmla="*/ 733170 w 1537700"/>
                <a:gd name="connsiteY2" fmla="*/ 1161569 h 2595050"/>
                <a:gd name="connsiteX3" fmla="*/ 1530894 w 1537700"/>
                <a:gd name="connsiteY3" fmla="*/ 2163695 h 2595050"/>
                <a:gd name="connsiteX4" fmla="*/ 216335 w 1537700"/>
                <a:gd name="connsiteY4" fmla="*/ 2533169 h 2595050"/>
                <a:gd name="connsiteX5" fmla="*/ 116944 w 1537700"/>
                <a:gd name="connsiteY5" fmla="*/ 962786 h 2595050"/>
                <a:gd name="connsiteX6" fmla="*/ 37431 w 1537700"/>
                <a:gd name="connsiteY6" fmla="*/ 207412 h 2595050"/>
                <a:gd name="connsiteX0" fmla="*/ 37431 w 1531078"/>
                <a:gd name="connsiteY0" fmla="*/ 207412 h 2717061"/>
                <a:gd name="connsiteX1" fmla="*/ 772926 w 1531078"/>
                <a:gd name="connsiteY1" fmla="*/ 68264 h 2717061"/>
                <a:gd name="connsiteX2" fmla="*/ 733170 w 1531078"/>
                <a:gd name="connsiteY2" fmla="*/ 1161569 h 2717061"/>
                <a:gd name="connsiteX3" fmla="*/ 1530894 w 1531078"/>
                <a:gd name="connsiteY3" fmla="*/ 2163695 h 2717061"/>
                <a:gd name="connsiteX4" fmla="*/ 216335 w 1531078"/>
                <a:gd name="connsiteY4" fmla="*/ 2533169 h 2717061"/>
                <a:gd name="connsiteX5" fmla="*/ 116944 w 1531078"/>
                <a:gd name="connsiteY5" fmla="*/ 962786 h 2717061"/>
                <a:gd name="connsiteX6" fmla="*/ 37431 w 1531078"/>
                <a:gd name="connsiteY6" fmla="*/ 207412 h 2717061"/>
                <a:gd name="connsiteX0" fmla="*/ 82294 w 1496427"/>
                <a:gd name="connsiteY0" fmla="*/ 896039 h 2650314"/>
                <a:gd name="connsiteX1" fmla="*/ 738276 w 1496427"/>
                <a:gd name="connsiteY1" fmla="*/ 1517 h 2650314"/>
                <a:gd name="connsiteX2" fmla="*/ 698520 w 1496427"/>
                <a:gd name="connsiteY2" fmla="*/ 1094822 h 2650314"/>
                <a:gd name="connsiteX3" fmla="*/ 1496244 w 1496427"/>
                <a:gd name="connsiteY3" fmla="*/ 2096948 h 2650314"/>
                <a:gd name="connsiteX4" fmla="*/ 181685 w 1496427"/>
                <a:gd name="connsiteY4" fmla="*/ 2466422 h 2650314"/>
                <a:gd name="connsiteX5" fmla="*/ 82294 w 1496427"/>
                <a:gd name="connsiteY5" fmla="*/ 896039 h 2650314"/>
                <a:gd name="connsiteX0" fmla="*/ 82294 w 1496427"/>
                <a:gd name="connsiteY0" fmla="*/ 95708 h 1849983"/>
                <a:gd name="connsiteX1" fmla="*/ 698520 w 1496427"/>
                <a:gd name="connsiteY1" fmla="*/ 294491 h 1849983"/>
                <a:gd name="connsiteX2" fmla="*/ 1496244 w 1496427"/>
                <a:gd name="connsiteY2" fmla="*/ 1296617 h 1849983"/>
                <a:gd name="connsiteX3" fmla="*/ 181685 w 1496427"/>
                <a:gd name="connsiteY3" fmla="*/ 1666091 h 1849983"/>
                <a:gd name="connsiteX4" fmla="*/ 82294 w 1496427"/>
                <a:gd name="connsiteY4" fmla="*/ 95708 h 1849983"/>
                <a:gd name="connsiteX0" fmla="*/ 82294 w 1496427"/>
                <a:gd name="connsiteY0" fmla="*/ 226895 h 1981170"/>
                <a:gd name="connsiteX1" fmla="*/ 698520 w 1496427"/>
                <a:gd name="connsiteY1" fmla="*/ 425678 h 1981170"/>
                <a:gd name="connsiteX2" fmla="*/ 1496244 w 1496427"/>
                <a:gd name="connsiteY2" fmla="*/ 1427804 h 1981170"/>
                <a:gd name="connsiteX3" fmla="*/ 181685 w 1496427"/>
                <a:gd name="connsiteY3" fmla="*/ 1797278 h 1981170"/>
                <a:gd name="connsiteX4" fmla="*/ 82294 w 1496427"/>
                <a:gd name="connsiteY4" fmla="*/ 226895 h 1981170"/>
                <a:gd name="connsiteX0" fmla="*/ 82294 w 1496472"/>
                <a:gd name="connsiteY0" fmla="*/ 226895 h 2130327"/>
                <a:gd name="connsiteX1" fmla="*/ 698520 w 1496472"/>
                <a:gd name="connsiteY1" fmla="*/ 425678 h 2130327"/>
                <a:gd name="connsiteX2" fmla="*/ 1496244 w 1496472"/>
                <a:gd name="connsiteY2" fmla="*/ 1427804 h 2130327"/>
                <a:gd name="connsiteX3" fmla="*/ 181685 w 1496472"/>
                <a:gd name="connsiteY3" fmla="*/ 1797278 h 2130327"/>
                <a:gd name="connsiteX4" fmla="*/ 82294 w 1496472"/>
                <a:gd name="connsiteY4" fmla="*/ 226895 h 2130327"/>
                <a:gd name="connsiteX0" fmla="*/ 199445 w 1613623"/>
                <a:gd name="connsiteY0" fmla="*/ 226895 h 2130329"/>
                <a:gd name="connsiteX1" fmla="*/ 815671 w 1613623"/>
                <a:gd name="connsiteY1" fmla="*/ 425678 h 2130329"/>
                <a:gd name="connsiteX2" fmla="*/ 1613395 w 1613623"/>
                <a:gd name="connsiteY2" fmla="*/ 1427804 h 2130329"/>
                <a:gd name="connsiteX3" fmla="*/ 298836 w 1613623"/>
                <a:gd name="connsiteY3" fmla="*/ 1797278 h 2130329"/>
                <a:gd name="connsiteX4" fmla="*/ 199445 w 1613623"/>
                <a:gd name="connsiteY4" fmla="*/ 226895 h 2130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3623" h="2130329">
                  <a:moveTo>
                    <a:pt x="199445" y="226895"/>
                  </a:moveTo>
                  <a:cubicBezTo>
                    <a:pt x="285584" y="-1705"/>
                    <a:pt x="659916" y="-215751"/>
                    <a:pt x="815671" y="425678"/>
                  </a:cubicBezTo>
                  <a:cubicBezTo>
                    <a:pt x="971426" y="1067107"/>
                    <a:pt x="1597118" y="687129"/>
                    <a:pt x="1613395" y="1427804"/>
                  </a:cubicBezTo>
                  <a:cubicBezTo>
                    <a:pt x="1629672" y="2168479"/>
                    <a:pt x="771158" y="2375260"/>
                    <a:pt x="298836" y="1797278"/>
                  </a:cubicBezTo>
                  <a:cubicBezTo>
                    <a:pt x="-249544" y="1225832"/>
                    <a:pt x="106680" y="637712"/>
                    <a:pt x="199445" y="226895"/>
                  </a:cubicBezTo>
                  <a:close/>
                </a:path>
              </a:pathLst>
            </a:custGeom>
            <a:noFill/>
            <a:ln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矩形: 圆角 28">
              <a:extLst>
                <a:ext uri="{FF2B5EF4-FFF2-40B4-BE49-F238E27FC236}">
                  <a16:creationId xmlns:a16="http://schemas.microsoft.com/office/drawing/2014/main" id="{09E6F138-E3A6-9327-8418-75EA66864E51}"/>
                </a:ext>
              </a:extLst>
            </p:cNvPr>
            <p:cNvSpPr/>
            <p:nvPr/>
          </p:nvSpPr>
          <p:spPr>
            <a:xfrm>
              <a:off x="3857257" y="4199740"/>
              <a:ext cx="2561347" cy="328361"/>
            </a:xfrm>
            <a:prstGeom prst="roundRect">
              <a:avLst>
                <a:gd name="adj" fmla="val 50000"/>
              </a:avLst>
            </a:pr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7976CAB-85B5-724C-242F-DD8EF17BD517}"/>
                </a:ext>
              </a:extLst>
            </p:cNvPr>
            <p:cNvSpPr txBox="1"/>
            <p:nvPr/>
          </p:nvSpPr>
          <p:spPr>
            <a:xfrm>
              <a:off x="623067" y="2188163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7122BB56-F1AE-F1EF-BEDF-31E7573F48A5}"/>
                </a:ext>
              </a:extLst>
            </p:cNvPr>
            <p:cNvSpPr txBox="1"/>
            <p:nvPr/>
          </p:nvSpPr>
          <p:spPr>
            <a:xfrm>
              <a:off x="4201851" y="4229909"/>
              <a:ext cx="18229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400" spc="600" dirty="0">
                  <a:solidFill>
                    <a:srgbClr val="B87A56"/>
                  </a:solidFill>
                  <a:cs typeface="+mn-ea"/>
                  <a:sym typeface="+mn-lt"/>
                </a:rPr>
                <a:t>22/05/2023</a:t>
              </a:r>
              <a:endParaRPr kumimoji="0" lang="zh-CN" altLang="en-US" sz="1400" i="0" u="none" strike="noStrike" kern="1200" cap="none" spc="600" normalizeH="0" baseline="0" noProof="0" dirty="0">
                <a:ln>
                  <a:noFill/>
                </a:ln>
                <a:solidFill>
                  <a:srgbClr val="B87A56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CFCEBAC-27C7-7B52-A865-88E8CEC20C31}"/>
              </a:ext>
            </a:extLst>
          </p:cNvPr>
          <p:cNvSpPr txBox="1"/>
          <p:nvPr/>
        </p:nvSpPr>
        <p:spPr>
          <a:xfrm>
            <a:off x="753598" y="4170584"/>
            <a:ext cx="2272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altLang="zh-CN" spc="300" dirty="0">
                <a:solidFill>
                  <a:schemeClr val="bg1"/>
                </a:solidFill>
                <a:cs typeface="+mn-ea"/>
                <a:sym typeface="+mn-lt"/>
              </a:rPr>
              <a:t>Сигова Ирина</a:t>
            </a:r>
            <a:endParaRPr lang="zh-CN" altLang="en-US" spc="3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文本框 19">
            <a:extLst>
              <a:ext uri="{FF2B5EF4-FFF2-40B4-BE49-F238E27FC236}">
                <a16:creationId xmlns:a16="http://schemas.microsoft.com/office/drawing/2014/main" id="{04D79011-49B6-C7BB-2288-E694B1ADE2D5}"/>
              </a:ext>
            </a:extLst>
          </p:cNvPr>
          <p:cNvSpPr txBox="1"/>
          <p:nvPr/>
        </p:nvSpPr>
        <p:spPr>
          <a:xfrm>
            <a:off x="1485735" y="3362034"/>
            <a:ext cx="399581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defTabSz="9142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altLang="zh-CN" sz="3200" b="1" i="0" u="none" strike="noStrike" kern="1200" cap="none" spc="300" normalizeH="0" baseline="0" noProof="0" dirty="0">
                <a:ln>
                  <a:noFill/>
                </a:ln>
                <a:solidFill>
                  <a:srgbClr val="BC8160"/>
                </a:solidFill>
                <a:effectLst/>
                <a:uLnTx/>
                <a:uFillTx/>
                <a:cs typeface="+mn-ea"/>
                <a:sym typeface="+mn-lt"/>
              </a:rPr>
              <a:t>За внимание</a:t>
            </a:r>
            <a:endParaRPr kumimoji="0" lang="zh-CN" altLang="en-US" sz="6000" b="1" i="0" u="none" strike="noStrike" kern="1200" cap="none" spc="300" normalizeH="0" baseline="0" noProof="0" dirty="0">
              <a:ln>
                <a:noFill/>
              </a:ln>
              <a:solidFill>
                <a:srgbClr val="BC816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16440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DEF77E8-1092-F47C-BC49-785F458CB2BD}"/>
              </a:ext>
            </a:extLst>
          </p:cNvPr>
          <p:cNvSpPr txBox="1"/>
          <p:nvPr/>
        </p:nvSpPr>
        <p:spPr>
          <a:xfrm>
            <a:off x="-98158782" y="-51395413"/>
            <a:ext cx="6309736" cy="3550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6943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707" dirty="0">
                <a:solidFill>
                  <a:srgbClr val="FFFFFF">
                    <a:lumMod val="95000"/>
                  </a:srgbClr>
                </a:solidFill>
                <a:cs typeface="+mn-ea"/>
                <a:sym typeface="+mn-lt"/>
              </a:rPr>
              <a:t>流体几何线条莫兰迪风总结汇报商务通用ppt模板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C3D0F1C-1A33-E2BE-8C90-6CE2067776C2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2" name="任意多边形: 形状 1">
              <a:extLst>
                <a:ext uri="{FF2B5EF4-FFF2-40B4-BE49-F238E27FC236}">
                  <a16:creationId xmlns:a16="http://schemas.microsoft.com/office/drawing/2014/main" id="{80CC9639-4307-F8AA-35F0-850977D37350}"/>
                </a:ext>
              </a:extLst>
            </p:cNvPr>
            <p:cNvSpPr/>
            <p:nvPr/>
          </p:nvSpPr>
          <p:spPr>
            <a:xfrm>
              <a:off x="5566557" y="3919795"/>
              <a:ext cx="6625444" cy="2938018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1044364" y="1130548"/>
              <a:ext cx="362764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dist" defTabSz="914277">
                <a:defRPr/>
              </a:pPr>
              <a:r>
                <a:rPr lang="en-US" altLang="zh-CN" sz="6000" b="1" dirty="0">
                  <a:solidFill>
                    <a:srgbClr val="75321A"/>
                  </a:solidFill>
                  <a:cs typeface="+mn-ea"/>
                  <a:sym typeface="+mn-lt"/>
                </a:rPr>
                <a:t>CONTENTS</a:t>
              </a:r>
            </a:p>
          </p:txBody>
        </p:sp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5AD21897-55E5-C469-7A95-1C9A5FE5803F}"/>
                </a:ext>
              </a:extLst>
            </p:cNvPr>
            <p:cNvSpPr/>
            <p:nvPr/>
          </p:nvSpPr>
          <p:spPr>
            <a:xfrm>
              <a:off x="1316803" y="261176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: 圆角 8">
              <a:extLst>
                <a:ext uri="{FF2B5EF4-FFF2-40B4-BE49-F238E27FC236}">
                  <a16:creationId xmlns:a16="http://schemas.microsoft.com/office/drawing/2014/main" id="{9F80D288-0DC4-0439-9260-90D9DB72230D}"/>
                </a:ext>
              </a:extLst>
            </p:cNvPr>
            <p:cNvSpPr/>
            <p:nvPr/>
          </p:nvSpPr>
          <p:spPr>
            <a:xfrm>
              <a:off x="1228277" y="249952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8FCC3278-9CA8-A816-B115-9555053F5492}"/>
                </a:ext>
              </a:extLst>
            </p:cNvPr>
            <p:cNvSpPr txBox="1"/>
            <p:nvPr/>
          </p:nvSpPr>
          <p:spPr>
            <a:xfrm>
              <a:off x="2545739" y="261893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Дизайн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8C6E1D00-3295-4783-7451-D7300FF9C2B1}"/>
                </a:ext>
              </a:extLst>
            </p:cNvPr>
            <p:cNvSpPr txBox="1"/>
            <p:nvPr/>
          </p:nvSpPr>
          <p:spPr>
            <a:xfrm>
              <a:off x="1448783" y="251386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02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9AE1C240-1E97-08FE-5C1C-9398E2006269}"/>
                </a:ext>
              </a:extLst>
            </p:cNvPr>
            <p:cNvSpPr/>
            <p:nvPr/>
          </p:nvSpPr>
          <p:spPr>
            <a:xfrm>
              <a:off x="6025428" y="1506926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矩形: 圆角 26">
              <a:extLst>
                <a:ext uri="{FF2B5EF4-FFF2-40B4-BE49-F238E27FC236}">
                  <a16:creationId xmlns:a16="http://schemas.microsoft.com/office/drawing/2014/main" id="{D6A29149-F3AE-F7E7-7BFD-1E0828EA4316}"/>
                </a:ext>
              </a:extLst>
            </p:cNvPr>
            <p:cNvSpPr/>
            <p:nvPr/>
          </p:nvSpPr>
          <p:spPr>
            <a:xfrm>
              <a:off x="5936902" y="1394683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7254364" y="1514100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Идея, сюжет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F1AF5F9-AB11-9E84-3BDB-BA1FC7BDAA73}"/>
                </a:ext>
              </a:extLst>
            </p:cNvPr>
            <p:cNvSpPr txBox="1"/>
            <p:nvPr/>
          </p:nvSpPr>
          <p:spPr>
            <a:xfrm>
              <a:off x="6157408" y="1409022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01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4" name="矩形: 圆角 43">
              <a:extLst>
                <a:ext uri="{FF2B5EF4-FFF2-40B4-BE49-F238E27FC236}">
                  <a16:creationId xmlns:a16="http://schemas.microsoft.com/office/drawing/2014/main" id="{776E4036-B808-2082-A4B5-72FC6B932788}"/>
                </a:ext>
              </a:extLst>
            </p:cNvPr>
            <p:cNvSpPr/>
            <p:nvPr/>
          </p:nvSpPr>
          <p:spPr>
            <a:xfrm>
              <a:off x="1316803" y="4161035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5" name="矩形: 圆角 44">
              <a:extLst>
                <a:ext uri="{FF2B5EF4-FFF2-40B4-BE49-F238E27FC236}">
                  <a16:creationId xmlns:a16="http://schemas.microsoft.com/office/drawing/2014/main" id="{D6261DD6-B820-767E-2F1B-967881C7885E}"/>
                </a:ext>
              </a:extLst>
            </p:cNvPr>
            <p:cNvSpPr/>
            <p:nvPr/>
          </p:nvSpPr>
          <p:spPr>
            <a:xfrm>
              <a:off x="1228277" y="4048792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66BD152B-B188-CF0A-3D98-9C8576DBB9D8}"/>
                </a:ext>
              </a:extLst>
            </p:cNvPr>
            <p:cNvSpPr txBox="1"/>
            <p:nvPr/>
          </p:nvSpPr>
          <p:spPr>
            <a:xfrm>
              <a:off x="2545739" y="4168209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Заключение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76BF360-DDAA-BE47-EE9D-468ECCFB9EA8}"/>
                </a:ext>
              </a:extLst>
            </p:cNvPr>
            <p:cNvSpPr txBox="1"/>
            <p:nvPr/>
          </p:nvSpPr>
          <p:spPr>
            <a:xfrm>
              <a:off x="1448783" y="4063131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04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53" name="矩形: 圆角 52">
              <a:extLst>
                <a:ext uri="{FF2B5EF4-FFF2-40B4-BE49-F238E27FC236}">
                  <a16:creationId xmlns:a16="http://schemas.microsoft.com/office/drawing/2014/main" id="{7E114DD5-8DB3-954C-366C-F2E04E4FF60C}"/>
                </a:ext>
              </a:extLst>
            </p:cNvPr>
            <p:cNvSpPr/>
            <p:nvPr/>
          </p:nvSpPr>
          <p:spPr>
            <a:xfrm>
              <a:off x="6025428" y="3056196"/>
              <a:ext cx="4218236" cy="866987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rgbClr val="D6B29D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4" name="矩形: 圆角 53">
              <a:extLst>
                <a:ext uri="{FF2B5EF4-FFF2-40B4-BE49-F238E27FC236}">
                  <a16:creationId xmlns:a16="http://schemas.microsoft.com/office/drawing/2014/main" id="{A8E0D490-4CCC-C8F0-AA66-8CBC2EE148AE}"/>
                </a:ext>
              </a:extLst>
            </p:cNvPr>
            <p:cNvSpPr/>
            <p:nvPr/>
          </p:nvSpPr>
          <p:spPr>
            <a:xfrm>
              <a:off x="5936902" y="2943953"/>
              <a:ext cx="4218236" cy="866987"/>
            </a:xfrm>
            <a:prstGeom prst="roundRect">
              <a:avLst>
                <a:gd name="adj" fmla="val 50000"/>
              </a:avLst>
            </a:prstGeom>
            <a:solidFill>
              <a:srgbClr val="D6B29D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03A045EE-9BF2-FCBC-146B-E4B03E00649A}"/>
                </a:ext>
              </a:extLst>
            </p:cNvPr>
            <p:cNvSpPr txBox="1"/>
            <p:nvPr/>
          </p:nvSpPr>
          <p:spPr>
            <a:xfrm>
              <a:off x="7254364" y="3063370"/>
              <a:ext cx="272450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400" b="1" spc="300" dirty="0">
                  <a:solidFill>
                    <a:srgbClr val="FFFFFF"/>
                  </a:solidFill>
                  <a:cs typeface="+mn-ea"/>
                  <a:sym typeface="+mn-lt"/>
                </a:rPr>
                <a:t>Разработка</a:t>
              </a:r>
              <a:endParaRPr lang="zh-CN" altLang="en-US" sz="2400" b="1" spc="300" dirty="0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5E862D46-9E84-7409-7EC1-26C719D2BF48}"/>
                </a:ext>
              </a:extLst>
            </p:cNvPr>
            <p:cNvSpPr txBox="1"/>
            <p:nvPr/>
          </p:nvSpPr>
          <p:spPr>
            <a:xfrm>
              <a:off x="6157408" y="2958292"/>
              <a:ext cx="12393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4800" b="1" dirty="0">
                  <a:solidFill>
                    <a:srgbClr val="75321A"/>
                  </a:solidFill>
                  <a:cs typeface="+mn-ea"/>
                  <a:sym typeface="+mn-lt"/>
                </a:rPr>
                <a:t>03</a:t>
              </a:r>
              <a:endParaRPr lang="zh-CN" altLang="en-US" sz="48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447308E-B1D3-8EEC-EE41-5699430427DB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68870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Идея, сюжет</a:t>
              </a:r>
              <a:r>
                <a:rPr lang="en-US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,</a:t>
              </a:r>
            </a:p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5400" b="1" dirty="0">
                  <a:solidFill>
                    <a:srgbClr val="75321A"/>
                  </a:solidFill>
                  <a:cs typeface="+mn-ea"/>
                  <a:sym typeface="+mn-lt"/>
                </a:rPr>
                <a:t>жанр</a:t>
              </a:r>
              <a:endParaRPr lang="zh-CN" altLang="en-US" sz="54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endParaRPr lang="zh-CN" altLang="en-US" sz="1050" b="1" spc="300" dirty="0">
                <a:solidFill>
                  <a:srgbClr val="D6B29D"/>
                </a:solidFill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4277">
                <a:defRPr/>
              </a:pPr>
              <a:r>
                <a:rPr lang="en-US" altLang="zh-CN" sz="18900" b="1" dirty="0">
                  <a:solidFill>
                    <a:srgbClr val="D6B29D"/>
                  </a:solidFill>
                  <a:cs typeface="+mn-ea"/>
                  <a:sym typeface="+mn-lt"/>
                </a:rPr>
                <a:t>0</a:t>
              </a:r>
              <a:r>
                <a:rPr lang="en-US" altLang="zh-CN" sz="18900" b="1" dirty="0">
                  <a:solidFill>
                    <a:srgbClr val="75321A"/>
                  </a:solidFill>
                  <a:cs typeface="+mn-ea"/>
                  <a:sym typeface="+mn-lt"/>
                </a:rPr>
                <a:t>1</a:t>
              </a:r>
              <a:endParaRPr lang="zh-CN" altLang="en-US" sz="18900" b="1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 defTabSz="964326"/>
              <a:r>
                <a:rPr lang="en-US" altLang="zh-CN" sz="2800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sz="2800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105986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610894" y="1584636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610894" y="1954721"/>
              <a:ext cx="8702572" cy="2268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Моя шаурма – захватывающий 2D-симулятор приготовления шаурмы. В игре вы становитесь начинающим шаурмистом, которому предстоит встретить покупателей с необычными заказами. Вы управляете процессом приготовления шаурмы: добавление ингредиентов, заворачивание шаурмы и жарка на гриле. Нужно ничего не забыть и приготовить шаурму за ограниченное время, ведь покупатели не будут долго ждать.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Наслаждайтесь приятной графикой, уютной музыкой и геймплеем в игре "Моя шаурма"! </a:t>
              </a:r>
              <a:r>
                <a:rPr lang="zh-CN" altLang="ru-RU" sz="1600" dirty="0">
                  <a:solidFill>
                    <a:srgbClr val="CA9B80"/>
                  </a:solidFill>
                  <a:cs typeface="+mn-ea"/>
                  <a:sym typeface="+mn-lt"/>
                </a:rPr>
                <a:t>🌯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5" y="495555"/>
              <a:ext cx="4333549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Краткое описание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3187113"/>
              <a:ext cx="8007451" cy="694996"/>
              <a:chOff x="9295655" y="2384574"/>
              <a:chExt cx="8445357" cy="733004"/>
            </a:xfrm>
          </p:grpSpPr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65617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74082" y="-82708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7546093" y="2198486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8772717" y="3403860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1929334" y="2106074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Сюжет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1929334" y="2476159"/>
              <a:ext cx="4781187" cy="1900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Вы играете за начинающего шаурмиста, мечта которого – иметь популярный и уютный ларёк шаурмы. Вам предстоит встретить разных покупателей с интересными заказами и приготовить им вкуснейшую шаурму!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624455" y="2980678"/>
              <a:ext cx="8007451" cy="901433"/>
              <a:chOff x="9295655" y="2166848"/>
              <a:chExt cx="8445357" cy="95073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17043208" y="2166848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17043208" y="2509749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16125477" y="2508856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16574005" y="2613173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17379062" y="2484765"/>
                <a:ext cx="361950" cy="632813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59782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Игрок должен успеть приготовить шаурму, пока терпение посетителя не закончится – иначе он уйдет, и уменьшится количество очков. Если количество очков достигнет -200, то игрок проиграет.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Для победы нужно набрать 2000 очков. </a:t>
              </a:r>
              <a:endParaRPr lang="zh-CN" altLang="en-US" sz="1600" dirty="0">
                <a:solidFill>
                  <a:srgbClr val="CA9B80"/>
                </a:solidFill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Сюжет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902898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4040A32-0AA8-993F-3762-5B2C012F2CB5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sp>
          <p:nvSpPr>
            <p:cNvPr id="2" name="îŝḷîḓé-Rectangle 2">
              <a:extLst>
                <a:ext uri="{FF2B5EF4-FFF2-40B4-BE49-F238E27FC236}">
                  <a16:creationId xmlns:a16="http://schemas.microsoft.com/office/drawing/2014/main" id="{1CF92190-CB38-2160-EABA-E6FE899BCD4F}"/>
                </a:ext>
              </a:extLst>
            </p:cNvPr>
            <p:cNvSpPr/>
            <p:nvPr/>
          </p:nvSpPr>
          <p:spPr>
            <a:xfrm>
              <a:off x="1857234" y="2382488"/>
              <a:ext cx="1877626" cy="1877626"/>
            </a:xfrm>
            <a:prstGeom prst="rect">
              <a:avLst/>
            </a:pr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2" name="îŝḷîḓé-Rectangle 5">
              <a:extLst>
                <a:ext uri="{FF2B5EF4-FFF2-40B4-BE49-F238E27FC236}">
                  <a16:creationId xmlns:a16="http://schemas.microsoft.com/office/drawing/2014/main" id="{F36FE656-A903-1D01-622F-EB8D1F6E0387}"/>
                </a:ext>
              </a:extLst>
            </p:cNvPr>
            <p:cNvSpPr/>
            <p:nvPr/>
          </p:nvSpPr>
          <p:spPr>
            <a:xfrm>
              <a:off x="1176241" y="3804328"/>
              <a:ext cx="1146721" cy="1146721"/>
            </a:xfrm>
            <a:prstGeom prst="rect">
              <a:avLst/>
            </a:prstGeom>
            <a:solidFill>
              <a:srgbClr val="D6B29D"/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endParaRPr sz="1707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E9D5B14-94A3-ED7D-3724-3DA55D52701B}"/>
                </a:ext>
              </a:extLst>
            </p:cNvPr>
            <p:cNvSpPr txBox="1"/>
            <p:nvPr/>
          </p:nvSpPr>
          <p:spPr>
            <a:xfrm>
              <a:off x="4786146" y="2270395"/>
              <a:ext cx="367099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Геймплей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8FDD847-257E-3D1B-589B-791BEE0EC59D}"/>
                </a:ext>
              </a:extLst>
            </p:cNvPr>
            <p:cNvSpPr txBox="1"/>
            <p:nvPr/>
          </p:nvSpPr>
          <p:spPr>
            <a:xfrm>
              <a:off x="4760746" y="2659708"/>
              <a:ext cx="6420216" cy="227010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Процесс приготовления шаурмы: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Добавление лаваша и ингредиентов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Заворачивание шаурмы</a:t>
              </a:r>
            </a:p>
            <a:p>
              <a:pPr marL="342900" indent="-342900"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buAutoNum type="arabicPeriod"/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Прожарка до готовности</a:t>
              </a:r>
            </a:p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CA9B80"/>
                  </a:solidFill>
                  <a:cs typeface="+mn-ea"/>
                  <a:sym typeface="+mn-lt"/>
                </a:rPr>
                <a:t>После этого посетитель оценивает качество обслуживания. За каждый заказ начисляются очки.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312C6060-97BF-94B3-DEA7-259FBDDFF766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3F317739-6619-9C27-C1BA-CB5B00973FA6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1" name="任意多边形: 形状 10">
                <a:extLst>
                  <a:ext uri="{FF2B5EF4-FFF2-40B4-BE49-F238E27FC236}">
                    <a16:creationId xmlns:a16="http://schemas.microsoft.com/office/drawing/2014/main" id="{4EB3D262-1E7B-8C9C-DEA3-235818DC0B33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A1445C57-8FFE-D208-A342-FAC684EEFA36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F58E37AC-C8C2-EDF9-1237-B5162390B483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F6836651-B99F-00B8-143E-54DD1F89BDD5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15" name="椭圆 16">
                <a:extLst>
                  <a:ext uri="{FF2B5EF4-FFF2-40B4-BE49-F238E27FC236}">
                    <a16:creationId xmlns:a16="http://schemas.microsoft.com/office/drawing/2014/main" id="{B553F309-786C-EFA0-3090-7B4F37D56BCE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303D142-6118-B3B8-5F2F-41FCCF3EE645}"/>
                </a:ext>
              </a:extLst>
            </p:cNvPr>
            <p:cNvSpPr txBox="1"/>
            <p:nvPr/>
          </p:nvSpPr>
          <p:spPr>
            <a:xfrm>
              <a:off x="3983096" y="495555"/>
              <a:ext cx="3818132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400" b="1" spc="300" dirty="0">
                  <a:solidFill>
                    <a:srgbClr val="75321A"/>
                  </a:solidFill>
                  <a:cs typeface="+mn-ea"/>
                  <a:sym typeface="+mn-lt"/>
                </a:rPr>
                <a:t>01/ </a:t>
              </a:r>
              <a:r>
                <a:rPr lang="ru-RU" altLang="zh-CN" sz="2400" b="1" spc="300" dirty="0">
                  <a:solidFill>
                    <a:srgbClr val="B87A56"/>
                  </a:solidFill>
                  <a:cs typeface="+mn-ea"/>
                  <a:sym typeface="+mn-lt"/>
                </a:rPr>
                <a:t>Геймплей</a:t>
              </a:r>
              <a:endParaRPr lang="zh-CN" altLang="en-US" sz="2400" b="1" spc="300" dirty="0">
                <a:solidFill>
                  <a:srgbClr val="B87A56"/>
                </a:solidFill>
                <a:cs typeface="+mn-ea"/>
                <a:sym typeface="+mn-lt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FF10504-5C17-4091-52A0-F4328FB22AA7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D3CA6F4-97E5-0CCD-3678-158BC4A8903A}"/>
                </a:ext>
              </a:extLst>
            </p:cNvPr>
            <p:cNvGrpSpPr/>
            <p:nvPr/>
          </p:nvGrpSpPr>
          <p:grpSpPr>
            <a:xfrm>
              <a:off x="2516082" y="2925213"/>
              <a:ext cx="559929" cy="722489"/>
              <a:chOff x="9181355" y="2108349"/>
              <a:chExt cx="590550" cy="762000"/>
            </a:xfrm>
          </p:grpSpPr>
          <p:sp>
            <p:nvSpPr>
              <p:cNvPr id="34" name="任意多边形: 形状 33">
                <a:extLst>
                  <a:ext uri="{FF2B5EF4-FFF2-40B4-BE49-F238E27FC236}">
                    <a16:creationId xmlns:a16="http://schemas.microsoft.com/office/drawing/2014/main" id="{610CAA9D-93D2-E8ED-F85A-13B102C9A1B1}"/>
                  </a:ext>
                </a:extLst>
              </p:cNvPr>
              <p:cNvSpPr/>
              <p:nvPr/>
            </p:nvSpPr>
            <p:spPr>
              <a:xfrm>
                <a:off x="9181355" y="2108349"/>
                <a:ext cx="590550" cy="762000"/>
              </a:xfrm>
              <a:custGeom>
                <a:avLst/>
                <a:gdLst>
                  <a:gd name="connsiteX0" fmla="*/ 57150 w 590550"/>
                  <a:gd name="connsiteY0" fmla="*/ 704850 h 762000"/>
                  <a:gd name="connsiteX1" fmla="*/ 57150 w 590550"/>
                  <a:gd name="connsiteY1" fmla="*/ 57150 h 762000"/>
                  <a:gd name="connsiteX2" fmla="*/ 295275 w 590550"/>
                  <a:gd name="connsiteY2" fmla="*/ 57150 h 762000"/>
                  <a:gd name="connsiteX3" fmla="*/ 295275 w 590550"/>
                  <a:gd name="connsiteY3" fmla="*/ 257175 h 762000"/>
                  <a:gd name="connsiteX4" fmla="*/ 533400 w 590550"/>
                  <a:gd name="connsiteY4" fmla="*/ 257175 h 762000"/>
                  <a:gd name="connsiteX5" fmla="*/ 533400 w 590550"/>
                  <a:gd name="connsiteY5" fmla="*/ 704850 h 762000"/>
                  <a:gd name="connsiteX6" fmla="*/ 57150 w 590550"/>
                  <a:gd name="connsiteY6" fmla="*/ 704850 h 762000"/>
                  <a:gd name="connsiteX7" fmla="*/ 352425 w 590550"/>
                  <a:gd name="connsiteY7" fmla="*/ 80963 h 762000"/>
                  <a:gd name="connsiteX8" fmla="*/ 471488 w 590550"/>
                  <a:gd name="connsiteY8" fmla="*/ 200025 h 762000"/>
                  <a:gd name="connsiteX9" fmla="*/ 352425 w 590550"/>
                  <a:gd name="connsiteY9" fmla="*/ 200025 h 762000"/>
                  <a:gd name="connsiteX10" fmla="*/ 352425 w 590550"/>
                  <a:gd name="connsiteY10" fmla="*/ 80963 h 762000"/>
                  <a:gd name="connsiteX11" fmla="*/ 352425 w 590550"/>
                  <a:gd name="connsiteY11" fmla="*/ 0 h 762000"/>
                  <a:gd name="connsiteX12" fmla="*/ 0 w 590550"/>
                  <a:gd name="connsiteY12" fmla="*/ 0 h 762000"/>
                  <a:gd name="connsiteX13" fmla="*/ 0 w 590550"/>
                  <a:gd name="connsiteY13" fmla="*/ 762000 h 762000"/>
                  <a:gd name="connsiteX14" fmla="*/ 590550 w 590550"/>
                  <a:gd name="connsiteY14" fmla="*/ 762000 h 762000"/>
                  <a:gd name="connsiteX15" fmla="*/ 590550 w 590550"/>
                  <a:gd name="connsiteY15" fmla="*/ 209550 h 762000"/>
                  <a:gd name="connsiteX16" fmla="*/ 352425 w 590550"/>
                  <a:gd name="connsiteY16" fmla="*/ 0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90550" h="762000">
                    <a:moveTo>
                      <a:pt x="57150" y="704850"/>
                    </a:moveTo>
                    <a:lnTo>
                      <a:pt x="57150" y="57150"/>
                    </a:lnTo>
                    <a:lnTo>
                      <a:pt x="295275" y="57150"/>
                    </a:lnTo>
                    <a:lnTo>
                      <a:pt x="295275" y="257175"/>
                    </a:lnTo>
                    <a:lnTo>
                      <a:pt x="533400" y="257175"/>
                    </a:lnTo>
                    <a:lnTo>
                      <a:pt x="533400" y="704850"/>
                    </a:lnTo>
                    <a:lnTo>
                      <a:pt x="57150" y="704850"/>
                    </a:lnTo>
                    <a:close/>
                    <a:moveTo>
                      <a:pt x="352425" y="80963"/>
                    </a:moveTo>
                    <a:lnTo>
                      <a:pt x="471488" y="200025"/>
                    </a:lnTo>
                    <a:lnTo>
                      <a:pt x="352425" y="200025"/>
                    </a:lnTo>
                    <a:lnTo>
                      <a:pt x="352425" y="80963"/>
                    </a:lnTo>
                    <a:close/>
                    <a:moveTo>
                      <a:pt x="352425" y="0"/>
                    </a:moveTo>
                    <a:lnTo>
                      <a:pt x="0" y="0"/>
                    </a:lnTo>
                    <a:lnTo>
                      <a:pt x="0" y="762000"/>
                    </a:lnTo>
                    <a:lnTo>
                      <a:pt x="590550" y="762000"/>
                    </a:lnTo>
                    <a:lnTo>
                      <a:pt x="590550" y="209550"/>
                    </a:lnTo>
                    <a:lnTo>
                      <a:pt x="352425" y="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" name="任意多边形: 形状 34">
                <a:extLst>
                  <a:ext uri="{FF2B5EF4-FFF2-40B4-BE49-F238E27FC236}">
                    <a16:creationId xmlns:a16="http://schemas.microsoft.com/office/drawing/2014/main" id="{304B0BD9-F45F-3E5A-65F1-FB6125960E4B}"/>
                  </a:ext>
                </a:extLst>
              </p:cNvPr>
              <p:cNvSpPr/>
              <p:nvPr/>
            </p:nvSpPr>
            <p:spPr>
              <a:xfrm>
                <a:off x="9295655" y="24607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46954237-9265-0FB1-105E-B3A6372C7205}"/>
                  </a:ext>
                </a:extLst>
              </p:cNvPr>
              <p:cNvSpPr/>
              <p:nvPr/>
            </p:nvSpPr>
            <p:spPr>
              <a:xfrm>
                <a:off x="9295655" y="2384574"/>
                <a:ext cx="123825" cy="38100"/>
              </a:xfrm>
              <a:custGeom>
                <a:avLst/>
                <a:gdLst>
                  <a:gd name="connsiteX0" fmla="*/ 0 w 123825"/>
                  <a:gd name="connsiteY0" fmla="*/ 0 h 38100"/>
                  <a:gd name="connsiteX1" fmla="*/ 123825 w 123825"/>
                  <a:gd name="connsiteY1" fmla="*/ 0 h 38100"/>
                  <a:gd name="connsiteX2" fmla="*/ 123825 w 123825"/>
                  <a:gd name="connsiteY2" fmla="*/ 38100 h 38100"/>
                  <a:gd name="connsiteX3" fmla="*/ 0 w 123825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825" h="38100">
                    <a:moveTo>
                      <a:pt x="0" y="0"/>
                    </a:moveTo>
                    <a:lnTo>
                      <a:pt x="123825" y="0"/>
                    </a:lnTo>
                    <a:lnTo>
                      <a:pt x="123825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任意多边形: 形状 36">
                <a:extLst>
                  <a:ext uri="{FF2B5EF4-FFF2-40B4-BE49-F238E27FC236}">
                    <a16:creationId xmlns:a16="http://schemas.microsoft.com/office/drawing/2014/main" id="{14B1C6CF-B4A4-5C56-3391-35CA40CB7498}"/>
                  </a:ext>
                </a:extLst>
              </p:cNvPr>
              <p:cNvSpPr/>
              <p:nvPr/>
            </p:nvSpPr>
            <p:spPr>
              <a:xfrm>
                <a:off x="9295655" y="25369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072DFD7-DAC4-7B17-A2C9-60EA6626A2F7}"/>
                  </a:ext>
                </a:extLst>
              </p:cNvPr>
              <p:cNvSpPr/>
              <p:nvPr/>
            </p:nvSpPr>
            <p:spPr>
              <a:xfrm>
                <a:off x="9295655" y="26131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9" name="任意多边形: 形状 38">
                <a:extLst>
                  <a:ext uri="{FF2B5EF4-FFF2-40B4-BE49-F238E27FC236}">
                    <a16:creationId xmlns:a16="http://schemas.microsoft.com/office/drawing/2014/main" id="{02D29C61-5B91-9D06-71C2-D6374AD470AA}"/>
                  </a:ext>
                </a:extLst>
              </p:cNvPr>
              <p:cNvSpPr/>
              <p:nvPr/>
            </p:nvSpPr>
            <p:spPr>
              <a:xfrm>
                <a:off x="9295655" y="2689374"/>
                <a:ext cx="361950" cy="38100"/>
              </a:xfrm>
              <a:custGeom>
                <a:avLst/>
                <a:gdLst>
                  <a:gd name="connsiteX0" fmla="*/ 0 w 361950"/>
                  <a:gd name="connsiteY0" fmla="*/ 0 h 38100"/>
                  <a:gd name="connsiteX1" fmla="*/ 361950 w 361950"/>
                  <a:gd name="connsiteY1" fmla="*/ 0 h 38100"/>
                  <a:gd name="connsiteX2" fmla="*/ 361950 w 361950"/>
                  <a:gd name="connsiteY2" fmla="*/ 38100 h 38100"/>
                  <a:gd name="connsiteX3" fmla="*/ 0 w 361950"/>
                  <a:gd name="connsiteY3" fmla="*/ 3810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1950" h="38100">
                    <a:moveTo>
                      <a:pt x="0" y="0"/>
                    </a:moveTo>
                    <a:lnTo>
                      <a:pt x="361950" y="0"/>
                    </a:lnTo>
                    <a:lnTo>
                      <a:pt x="361950" y="38100"/>
                    </a:lnTo>
                    <a:lnTo>
                      <a:pt x="0" y="3810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defTabSz="866943"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7">
                  <a:solidFill>
                    <a:srgbClr val="000000"/>
                  </a:solidFill>
                  <a:cs typeface="+mn-ea"/>
                  <a:sym typeface="+mn-lt"/>
                </a:endParaRP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268359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>
            <a:extLst>
              <a:ext uri="{FF2B5EF4-FFF2-40B4-BE49-F238E27FC236}">
                <a16:creationId xmlns:a16="http://schemas.microsoft.com/office/drawing/2014/main" id="{5B9B2EAA-6414-539A-D810-FB67E63D22D7}"/>
              </a:ext>
            </a:extLst>
          </p:cNvPr>
          <p:cNvGrpSpPr/>
          <p:nvPr/>
        </p:nvGrpSpPr>
        <p:grpSpPr>
          <a:xfrm>
            <a:off x="-48682" y="-53177"/>
            <a:ext cx="12684249" cy="7023416"/>
            <a:chOff x="-48682" y="-53177"/>
            <a:chExt cx="12684249" cy="7023416"/>
          </a:xfrm>
        </p:grpSpPr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367313F0-2FA5-EFF9-35EB-4DE50AB58240}"/>
                </a:ext>
              </a:extLst>
            </p:cNvPr>
            <p:cNvGrpSpPr/>
            <p:nvPr/>
          </p:nvGrpSpPr>
          <p:grpSpPr>
            <a:xfrm>
              <a:off x="3134247" y="1849264"/>
              <a:ext cx="837811" cy="2974760"/>
              <a:chOff x="3134247" y="1849264"/>
              <a:chExt cx="837811" cy="2974760"/>
            </a:xfrm>
          </p:grpSpPr>
          <p:sp>
            <p:nvSpPr>
              <p:cNvPr id="5" name="Rounded Rectangle 22">
                <a:extLst>
                  <a:ext uri="{FF2B5EF4-FFF2-40B4-BE49-F238E27FC236}">
                    <a16:creationId xmlns:a16="http://schemas.microsoft.com/office/drawing/2014/main" id="{E64480BD-D6E6-24D0-8F6F-E56499DB69C9}"/>
                  </a:ext>
                </a:extLst>
              </p:cNvPr>
              <p:cNvSpPr/>
              <p:nvPr/>
            </p:nvSpPr>
            <p:spPr>
              <a:xfrm>
                <a:off x="3303999" y="1849264"/>
                <a:ext cx="341706" cy="2771914"/>
              </a:xfrm>
              <a:prstGeom prst="roundRect">
                <a:avLst>
                  <a:gd name="adj" fmla="val 50000"/>
                </a:avLst>
              </a:pr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Rounded Rectangle 6">
                <a:extLst>
                  <a:ext uri="{FF2B5EF4-FFF2-40B4-BE49-F238E27FC236}">
                    <a16:creationId xmlns:a16="http://schemas.microsoft.com/office/drawing/2014/main" id="{1621FC6A-0ED4-9D71-93D6-D5FDA8529573}"/>
                  </a:ext>
                </a:extLst>
              </p:cNvPr>
              <p:cNvSpPr/>
              <p:nvPr/>
            </p:nvSpPr>
            <p:spPr>
              <a:xfrm>
                <a:off x="3303817" y="2301771"/>
                <a:ext cx="341883" cy="2325453"/>
              </a:xfrm>
              <a:prstGeom prst="roundRect">
                <a:avLst>
                  <a:gd name="adj" fmla="val 40985"/>
                </a:avLst>
              </a:pr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id-ID" sz="659">
                  <a:solidFill>
                    <a:srgbClr val="000000">
                      <a:lumMod val="65000"/>
                      <a:lumOff val="35000"/>
                    </a:srgb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6" name="TextBox 7">
                <a:extLst>
                  <a:ext uri="{FF2B5EF4-FFF2-40B4-BE49-F238E27FC236}">
                    <a16:creationId xmlns:a16="http://schemas.microsoft.com/office/drawing/2014/main" id="{46282947-05B4-6455-7A56-E12750C81370}"/>
                  </a:ext>
                </a:extLst>
              </p:cNvPr>
              <p:cNvSpPr txBox="1"/>
              <p:nvPr/>
            </p:nvSpPr>
            <p:spPr>
              <a:xfrm>
                <a:off x="3134247" y="4653336"/>
                <a:ext cx="837811" cy="17068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 defTabSz="866943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ru-RU" altLang="zh-CN" sz="1000" spc="300" dirty="0">
                    <a:solidFill>
                      <a:srgbClr val="75321A"/>
                    </a:solidFill>
                    <a:cs typeface="+mn-ea"/>
                    <a:sym typeface="+mn-lt"/>
                  </a:rPr>
                  <a:t>90%</a:t>
                </a:r>
                <a:endParaRPr lang="id-ID" sz="1000" spc="300" dirty="0">
                  <a:solidFill>
                    <a:srgbClr val="75321A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5DF47BF-14E7-2205-2C39-42FA4C562FC6}"/>
                </a:ext>
              </a:extLst>
            </p:cNvPr>
            <p:cNvSpPr txBox="1"/>
            <p:nvPr/>
          </p:nvSpPr>
          <p:spPr>
            <a:xfrm>
              <a:off x="4993213" y="1857424"/>
              <a:ext cx="2677609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2000" b="1" spc="300" dirty="0">
                  <a:solidFill>
                    <a:srgbClr val="75321A"/>
                  </a:solidFill>
                  <a:cs typeface="+mn-ea"/>
                  <a:sym typeface="+mn-lt"/>
                </a:rPr>
                <a:t>Аналитика</a:t>
              </a:r>
              <a:endParaRPr lang="zh-CN" altLang="en-US" sz="2000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47D9ECF-AD8A-5C4E-369F-4863DFEB8DA2}"/>
                </a:ext>
              </a:extLst>
            </p:cNvPr>
            <p:cNvSpPr txBox="1"/>
            <p:nvPr/>
          </p:nvSpPr>
          <p:spPr>
            <a:xfrm>
              <a:off x="5005254" y="2215557"/>
              <a:ext cx="4183929" cy="15314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866943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ru-RU" altLang="zh-CN" sz="1600" dirty="0">
                  <a:solidFill>
                    <a:srgbClr val="BC8160"/>
                  </a:solidFill>
                  <a:cs typeface="+mn-ea"/>
                  <a:sym typeface="+mn-lt"/>
                </a:rPr>
                <a:t>90% опрошенных заявили, что хотели бы поиграть в симулятор приготовления шаурмы. Остальные 10% решили испортить мне статистику.</a:t>
              </a:r>
              <a:endParaRPr lang="zh-CN" altLang="en-US" sz="1600" dirty="0">
                <a:solidFill>
                  <a:srgbClr val="BC8160"/>
                </a:solidFill>
                <a:cs typeface="+mn-ea"/>
                <a:sym typeface="+mn-lt"/>
              </a:endParaRP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6758E84A-FCB1-DAEF-611C-082C74581CAB}"/>
                </a:ext>
              </a:extLst>
            </p:cNvPr>
            <p:cNvGrpSpPr/>
            <p:nvPr/>
          </p:nvGrpSpPr>
          <p:grpSpPr>
            <a:xfrm>
              <a:off x="-48682" y="-53177"/>
              <a:ext cx="3443356" cy="887614"/>
              <a:chOff x="-51345" y="-56083"/>
              <a:chExt cx="5795714" cy="1493913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0A686236-FF9A-41FE-E5B1-904F0A7E4902}"/>
                  </a:ext>
                </a:extLst>
              </p:cNvPr>
              <p:cNvSpPr/>
              <p:nvPr/>
            </p:nvSpPr>
            <p:spPr>
              <a:xfrm>
                <a:off x="0" y="0"/>
                <a:ext cx="5059831" cy="1237807"/>
              </a:xfrm>
              <a:custGeom>
                <a:avLst/>
                <a:gdLst>
                  <a:gd name="connsiteX0" fmla="*/ 0 w 5059831"/>
                  <a:gd name="connsiteY0" fmla="*/ 0 h 1237807"/>
                  <a:gd name="connsiteX1" fmla="*/ 5059831 w 5059831"/>
                  <a:gd name="connsiteY1" fmla="*/ 0 h 1237807"/>
                  <a:gd name="connsiteX2" fmla="*/ 5035480 w 5059831"/>
                  <a:gd name="connsiteY2" fmla="*/ 34911 h 1237807"/>
                  <a:gd name="connsiteX3" fmla="*/ 3860800 w 5059831"/>
                  <a:gd name="connsiteY3" fmla="*/ 1190171 h 1237807"/>
                  <a:gd name="connsiteX4" fmla="*/ 1625600 w 5059831"/>
                  <a:gd name="connsiteY4" fmla="*/ 754743 h 1237807"/>
                  <a:gd name="connsiteX5" fmla="*/ 624114 w 5059831"/>
                  <a:gd name="connsiteY5" fmla="*/ 1175657 h 1237807"/>
                  <a:gd name="connsiteX6" fmla="*/ 59123 w 5059831"/>
                  <a:gd name="connsiteY6" fmla="*/ 727946 h 1237807"/>
                  <a:gd name="connsiteX7" fmla="*/ 0 w 5059831"/>
                  <a:gd name="connsiteY7" fmla="*/ 630647 h 12378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059831" h="1237807">
                    <a:moveTo>
                      <a:pt x="0" y="0"/>
                    </a:moveTo>
                    <a:lnTo>
                      <a:pt x="5059831" y="0"/>
                    </a:lnTo>
                    <a:lnTo>
                      <a:pt x="5035480" y="34911"/>
                    </a:lnTo>
                    <a:cubicBezTo>
                      <a:pt x="4705578" y="500554"/>
                      <a:pt x="4261455" y="1048052"/>
                      <a:pt x="3860800" y="1190171"/>
                    </a:cubicBezTo>
                    <a:cubicBezTo>
                      <a:pt x="3219752" y="1417562"/>
                      <a:pt x="2165048" y="757162"/>
                      <a:pt x="1625600" y="754743"/>
                    </a:cubicBezTo>
                    <a:cubicBezTo>
                      <a:pt x="1086152" y="752324"/>
                      <a:pt x="1002332" y="1168884"/>
                      <a:pt x="624114" y="1175657"/>
                    </a:cubicBezTo>
                    <a:cubicBezTo>
                      <a:pt x="387728" y="1179890"/>
                      <a:pt x="219094" y="980867"/>
                      <a:pt x="59123" y="727946"/>
                    </a:cubicBezTo>
                    <a:lnTo>
                      <a:pt x="0" y="630647"/>
                    </a:lnTo>
                    <a:close/>
                  </a:path>
                </a:pathLst>
              </a:custGeom>
              <a:solidFill>
                <a:srgbClr val="F6F4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29" name="任意多边形: 形状 28">
                <a:extLst>
                  <a:ext uri="{FF2B5EF4-FFF2-40B4-BE49-F238E27FC236}">
                    <a16:creationId xmlns:a16="http://schemas.microsoft.com/office/drawing/2014/main" id="{0B80732F-9C1E-2107-14AB-CC4687A9FF2C}"/>
                  </a:ext>
                </a:extLst>
              </p:cNvPr>
              <p:cNvSpPr/>
              <p:nvPr/>
            </p:nvSpPr>
            <p:spPr>
              <a:xfrm>
                <a:off x="-51345" y="-56083"/>
                <a:ext cx="5795714" cy="1493913"/>
              </a:xfrm>
              <a:custGeom>
                <a:avLst/>
                <a:gdLst>
                  <a:gd name="connsiteX0" fmla="*/ 0 w 5795714"/>
                  <a:gd name="connsiteY0" fmla="*/ 0 h 1493913"/>
                  <a:gd name="connsiteX1" fmla="*/ 5795714 w 5795714"/>
                  <a:gd name="connsiteY1" fmla="*/ 0 h 1493913"/>
                  <a:gd name="connsiteX2" fmla="*/ 5739437 w 5795714"/>
                  <a:gd name="connsiteY2" fmla="*/ 53805 h 1493913"/>
                  <a:gd name="connsiteX3" fmla="*/ 4775200 w 5795714"/>
                  <a:gd name="connsiteY3" fmla="*/ 667657 h 1493913"/>
                  <a:gd name="connsiteX4" fmla="*/ 3048000 w 5795714"/>
                  <a:gd name="connsiteY4" fmla="*/ 696686 h 1493913"/>
                  <a:gd name="connsiteX5" fmla="*/ 856343 w 5795714"/>
                  <a:gd name="connsiteY5" fmla="*/ 1480457 h 1493913"/>
                  <a:gd name="connsiteX6" fmla="*/ 87114 w 5795714"/>
                  <a:gd name="connsiteY6" fmla="*/ 1346051 h 1493913"/>
                  <a:gd name="connsiteX7" fmla="*/ 0 w 5795714"/>
                  <a:gd name="connsiteY7" fmla="*/ 1291094 h 14939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95714" h="1493913">
                    <a:moveTo>
                      <a:pt x="0" y="0"/>
                    </a:moveTo>
                    <a:lnTo>
                      <a:pt x="5795714" y="0"/>
                    </a:lnTo>
                    <a:lnTo>
                      <a:pt x="5739437" y="53805"/>
                    </a:lnTo>
                    <a:cubicBezTo>
                      <a:pt x="5451703" y="318634"/>
                      <a:pt x="5147129" y="553357"/>
                      <a:pt x="4775200" y="667657"/>
                    </a:cubicBezTo>
                    <a:cubicBezTo>
                      <a:pt x="4279295" y="820057"/>
                      <a:pt x="3701143" y="561219"/>
                      <a:pt x="3048000" y="696686"/>
                    </a:cubicBezTo>
                    <a:cubicBezTo>
                      <a:pt x="2394857" y="832153"/>
                      <a:pt x="1403048" y="1410305"/>
                      <a:pt x="856343" y="1480457"/>
                    </a:cubicBezTo>
                    <a:cubicBezTo>
                      <a:pt x="514653" y="1524302"/>
                      <a:pt x="280685" y="1456172"/>
                      <a:pt x="87114" y="1346051"/>
                    </a:cubicBezTo>
                    <a:lnTo>
                      <a:pt x="0" y="1291094"/>
                    </a:ln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1D5516F7-13DB-6738-D18D-AC6BA38E9E4F}"/>
                </a:ext>
              </a:extLst>
            </p:cNvPr>
            <p:cNvGrpSpPr/>
            <p:nvPr/>
          </p:nvGrpSpPr>
          <p:grpSpPr>
            <a:xfrm>
              <a:off x="0" y="4932459"/>
              <a:ext cx="12635567" cy="2037780"/>
              <a:chOff x="2492727" y="2576191"/>
              <a:chExt cx="10747193" cy="4891612"/>
            </a:xfrm>
          </p:grpSpPr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8227BC1F-0B0F-9EDA-0382-C212EFF8E58D}"/>
                  </a:ext>
                </a:extLst>
              </p:cNvPr>
              <p:cNvSpPr/>
              <p:nvPr/>
            </p:nvSpPr>
            <p:spPr>
              <a:xfrm flipH="1">
                <a:off x="2492727" y="4751950"/>
                <a:ext cx="5805842" cy="2574569"/>
              </a:xfrm>
              <a:custGeom>
                <a:avLst/>
                <a:gdLst>
                  <a:gd name="connsiteX0" fmla="*/ 8072789 w 8072789"/>
                  <a:gd name="connsiteY0" fmla="*/ 0 h 3579835"/>
                  <a:gd name="connsiteX1" fmla="*/ 8072789 w 8072789"/>
                  <a:gd name="connsiteY1" fmla="*/ 3579835 h 3579835"/>
                  <a:gd name="connsiteX2" fmla="*/ 0 w 8072789"/>
                  <a:gd name="connsiteY2" fmla="*/ 3579835 h 3579835"/>
                  <a:gd name="connsiteX3" fmla="*/ 1812 w 8072789"/>
                  <a:gd name="connsiteY3" fmla="*/ 3562472 h 3579835"/>
                  <a:gd name="connsiteX4" fmla="*/ 584325 w 8072789"/>
                  <a:gd name="connsiteY4" fmla="*/ 2138385 h 3579835"/>
                  <a:gd name="connsiteX5" fmla="*/ 2790496 w 8072789"/>
                  <a:gd name="connsiteY5" fmla="*/ 2051299 h 3579835"/>
                  <a:gd name="connsiteX6" fmla="*/ 4633810 w 8072789"/>
                  <a:gd name="connsiteY6" fmla="*/ 149928 h 3579835"/>
                  <a:gd name="connsiteX7" fmla="*/ 6839982 w 8072789"/>
                  <a:gd name="connsiteY7" fmla="*/ 512785 h 3579835"/>
                  <a:gd name="connsiteX8" fmla="*/ 7966653 w 8072789"/>
                  <a:gd name="connsiteY8" fmla="*/ 63296 h 35798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072789" h="3579835">
                    <a:moveTo>
                      <a:pt x="8072789" y="0"/>
                    </a:moveTo>
                    <a:lnTo>
                      <a:pt x="8072789" y="3579835"/>
                    </a:lnTo>
                    <a:lnTo>
                      <a:pt x="0" y="3579835"/>
                    </a:lnTo>
                    <a:lnTo>
                      <a:pt x="1812" y="3562472"/>
                    </a:lnTo>
                    <a:cubicBezTo>
                      <a:pt x="68652" y="2960445"/>
                      <a:pt x="173692" y="2396619"/>
                      <a:pt x="584325" y="2138385"/>
                    </a:cubicBezTo>
                    <a:cubicBezTo>
                      <a:pt x="1053620" y="1843261"/>
                      <a:pt x="2115582" y="2382708"/>
                      <a:pt x="2790496" y="2051299"/>
                    </a:cubicBezTo>
                    <a:cubicBezTo>
                      <a:pt x="3465410" y="1719890"/>
                      <a:pt x="3958896" y="406347"/>
                      <a:pt x="4633810" y="149928"/>
                    </a:cubicBezTo>
                    <a:cubicBezTo>
                      <a:pt x="5308724" y="-106491"/>
                      <a:pt x="6094915" y="650671"/>
                      <a:pt x="6839982" y="512785"/>
                    </a:cubicBezTo>
                    <a:cubicBezTo>
                      <a:pt x="7212515" y="443842"/>
                      <a:pt x="7588677" y="277835"/>
                      <a:pt x="7966653" y="63296"/>
                    </a:cubicBezTo>
                    <a:close/>
                  </a:path>
                </a:pathLst>
              </a:custGeom>
              <a:solidFill>
                <a:srgbClr val="F6E9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 dirty="0"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>
                <a:extLst>
                  <a:ext uri="{FF2B5EF4-FFF2-40B4-BE49-F238E27FC236}">
                    <a16:creationId xmlns:a16="http://schemas.microsoft.com/office/drawing/2014/main" id="{2D44EC90-322C-6C6D-C2EB-661BC3DA0E92}"/>
                  </a:ext>
                </a:extLst>
              </p:cNvPr>
              <p:cNvSpPr/>
              <p:nvPr/>
            </p:nvSpPr>
            <p:spPr>
              <a:xfrm>
                <a:off x="6163522" y="2576191"/>
                <a:ext cx="6746573" cy="4891612"/>
              </a:xfrm>
              <a:custGeom>
                <a:avLst/>
                <a:gdLst>
                  <a:gd name="connsiteX0" fmla="*/ 6499598 w 6499598"/>
                  <a:gd name="connsiteY0" fmla="*/ 0 h 4712542"/>
                  <a:gd name="connsiteX1" fmla="*/ 6499598 w 6499598"/>
                  <a:gd name="connsiteY1" fmla="*/ 4712542 h 4712542"/>
                  <a:gd name="connsiteX2" fmla="*/ 0 w 6499598"/>
                  <a:gd name="connsiteY2" fmla="*/ 4712542 h 4712542"/>
                  <a:gd name="connsiteX3" fmla="*/ 59904 w 6499598"/>
                  <a:gd name="connsiteY3" fmla="*/ 4638461 h 4712542"/>
                  <a:gd name="connsiteX4" fmla="*/ 1333419 w 6499598"/>
                  <a:gd name="connsiteY4" fmla="*/ 3503321 h 4712542"/>
                  <a:gd name="connsiteX5" fmla="*/ 4091134 w 6499598"/>
                  <a:gd name="connsiteY5" fmla="*/ 3198521 h 4712542"/>
                  <a:gd name="connsiteX6" fmla="*/ 5513534 w 6499598"/>
                  <a:gd name="connsiteY6" fmla="*/ 673035 h 4712542"/>
                  <a:gd name="connsiteX7" fmla="*/ 6319077 w 6499598"/>
                  <a:gd name="connsiteY7" fmla="*/ 76589 h 47125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499598" h="4712542">
                    <a:moveTo>
                      <a:pt x="6499598" y="0"/>
                    </a:moveTo>
                    <a:lnTo>
                      <a:pt x="6499598" y="4712542"/>
                    </a:lnTo>
                    <a:lnTo>
                      <a:pt x="0" y="4712542"/>
                    </a:lnTo>
                    <a:lnTo>
                      <a:pt x="59904" y="4638461"/>
                    </a:lnTo>
                    <a:cubicBezTo>
                      <a:pt x="381505" y="4242359"/>
                      <a:pt x="831165" y="3716197"/>
                      <a:pt x="1333419" y="3503321"/>
                    </a:cubicBezTo>
                    <a:cubicBezTo>
                      <a:pt x="2063972" y="3193683"/>
                      <a:pt x="3394448" y="3670235"/>
                      <a:pt x="4091134" y="3198521"/>
                    </a:cubicBezTo>
                    <a:cubicBezTo>
                      <a:pt x="4787820" y="2726807"/>
                      <a:pt x="5000696" y="1241511"/>
                      <a:pt x="5513534" y="673035"/>
                    </a:cubicBezTo>
                    <a:cubicBezTo>
                      <a:pt x="5769953" y="388797"/>
                      <a:pt x="6040886" y="207066"/>
                      <a:pt x="6319077" y="76589"/>
                    </a:cubicBezTo>
                    <a:close/>
                  </a:path>
                </a:pathLst>
              </a:custGeom>
              <a:noFill/>
              <a:ln w="25400">
                <a:solidFill>
                  <a:srgbClr val="B87A56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  <p:sp>
            <p:nvSpPr>
              <p:cNvPr id="37" name="椭圆 16">
                <a:extLst>
                  <a:ext uri="{FF2B5EF4-FFF2-40B4-BE49-F238E27FC236}">
                    <a16:creationId xmlns:a16="http://schemas.microsoft.com/office/drawing/2014/main" id="{6D9BA80B-C705-4A0F-9C88-37B5033F4820}"/>
                  </a:ext>
                </a:extLst>
              </p:cNvPr>
              <p:cNvSpPr/>
              <p:nvPr/>
            </p:nvSpPr>
            <p:spPr>
              <a:xfrm>
                <a:off x="11253911" y="4662296"/>
                <a:ext cx="1986009" cy="1814459"/>
              </a:xfrm>
              <a:custGeom>
                <a:avLst/>
                <a:gdLst>
                  <a:gd name="connsiteX0" fmla="*/ 0 w 1440160"/>
                  <a:gd name="connsiteY0" fmla="*/ 720080 h 1440160"/>
                  <a:gd name="connsiteX1" fmla="*/ 720080 w 1440160"/>
                  <a:gd name="connsiteY1" fmla="*/ 0 h 1440160"/>
                  <a:gd name="connsiteX2" fmla="*/ 1440160 w 1440160"/>
                  <a:gd name="connsiteY2" fmla="*/ 720080 h 1440160"/>
                  <a:gd name="connsiteX3" fmla="*/ 720080 w 1440160"/>
                  <a:gd name="connsiteY3" fmla="*/ 1440160 h 1440160"/>
                  <a:gd name="connsiteX4" fmla="*/ 0 w 1440160"/>
                  <a:gd name="connsiteY4" fmla="*/ 720080 h 1440160"/>
                  <a:gd name="connsiteX0" fmla="*/ 760 w 1440920"/>
                  <a:gd name="connsiteY0" fmla="*/ 720080 h 859944"/>
                  <a:gd name="connsiteX1" fmla="*/ 720840 w 1440920"/>
                  <a:gd name="connsiteY1" fmla="*/ 0 h 859944"/>
                  <a:gd name="connsiteX2" fmla="*/ 1440920 w 1440920"/>
                  <a:gd name="connsiteY2" fmla="*/ 720080 h 859944"/>
                  <a:gd name="connsiteX3" fmla="*/ 835140 w 1440920"/>
                  <a:gd name="connsiteY3" fmla="*/ 541000 h 859944"/>
                  <a:gd name="connsiteX4" fmla="*/ 760 w 1440920"/>
                  <a:gd name="connsiteY4" fmla="*/ 720080 h 859944"/>
                  <a:gd name="connsiteX0" fmla="*/ 30324 w 1470484"/>
                  <a:gd name="connsiteY0" fmla="*/ 720080 h 859944"/>
                  <a:gd name="connsiteX1" fmla="*/ 750404 w 1470484"/>
                  <a:gd name="connsiteY1" fmla="*/ 0 h 859944"/>
                  <a:gd name="connsiteX2" fmla="*/ 1470484 w 1470484"/>
                  <a:gd name="connsiteY2" fmla="*/ 720080 h 859944"/>
                  <a:gd name="connsiteX3" fmla="*/ 864704 w 1470484"/>
                  <a:gd name="connsiteY3" fmla="*/ 541000 h 859944"/>
                  <a:gd name="connsiteX4" fmla="*/ 30324 w 1470484"/>
                  <a:gd name="connsiteY4" fmla="*/ 720080 h 859944"/>
                  <a:gd name="connsiteX0" fmla="*/ 30324 w 1470484"/>
                  <a:gd name="connsiteY0" fmla="*/ 720080 h 856705"/>
                  <a:gd name="connsiteX1" fmla="*/ 750404 w 1470484"/>
                  <a:gd name="connsiteY1" fmla="*/ 0 h 856705"/>
                  <a:gd name="connsiteX2" fmla="*/ 1470484 w 1470484"/>
                  <a:gd name="connsiteY2" fmla="*/ 720080 h 856705"/>
                  <a:gd name="connsiteX3" fmla="*/ 864704 w 1470484"/>
                  <a:gd name="connsiteY3" fmla="*/ 541000 h 856705"/>
                  <a:gd name="connsiteX4" fmla="*/ 30324 w 1470484"/>
                  <a:gd name="connsiteY4" fmla="*/ 720080 h 856705"/>
                  <a:gd name="connsiteX0" fmla="*/ 59 w 1440219"/>
                  <a:gd name="connsiteY0" fmla="*/ 720080 h 911987"/>
                  <a:gd name="connsiteX1" fmla="*/ 720139 w 1440219"/>
                  <a:gd name="connsiteY1" fmla="*/ 0 h 911987"/>
                  <a:gd name="connsiteX2" fmla="*/ 1440219 w 1440219"/>
                  <a:gd name="connsiteY2" fmla="*/ 720080 h 911987"/>
                  <a:gd name="connsiteX3" fmla="*/ 750619 w 1440219"/>
                  <a:gd name="connsiteY3" fmla="*/ 784840 h 911987"/>
                  <a:gd name="connsiteX4" fmla="*/ 59 w 1440219"/>
                  <a:gd name="connsiteY4" fmla="*/ 720080 h 911987"/>
                  <a:gd name="connsiteX0" fmla="*/ 66099 w 1506259"/>
                  <a:gd name="connsiteY0" fmla="*/ 720080 h 911987"/>
                  <a:gd name="connsiteX1" fmla="*/ 786179 w 1506259"/>
                  <a:gd name="connsiteY1" fmla="*/ 0 h 911987"/>
                  <a:gd name="connsiteX2" fmla="*/ 1506259 w 1506259"/>
                  <a:gd name="connsiteY2" fmla="*/ 720080 h 911987"/>
                  <a:gd name="connsiteX3" fmla="*/ 816659 w 1506259"/>
                  <a:gd name="connsiteY3" fmla="*/ 784840 h 911987"/>
                  <a:gd name="connsiteX4" fmla="*/ 66099 w 1506259"/>
                  <a:gd name="connsiteY4" fmla="*/ 720080 h 911987"/>
                  <a:gd name="connsiteX0" fmla="*/ 30706 w 1470866"/>
                  <a:gd name="connsiteY0" fmla="*/ 720080 h 911987"/>
                  <a:gd name="connsiteX1" fmla="*/ 750786 w 1470866"/>
                  <a:gd name="connsiteY1" fmla="*/ 0 h 911987"/>
                  <a:gd name="connsiteX2" fmla="*/ 1470866 w 1470866"/>
                  <a:gd name="connsiteY2" fmla="*/ 720080 h 911987"/>
                  <a:gd name="connsiteX3" fmla="*/ 781266 w 1470866"/>
                  <a:gd name="connsiteY3" fmla="*/ 784840 h 911987"/>
                  <a:gd name="connsiteX4" fmla="*/ 30706 w 1470866"/>
                  <a:gd name="connsiteY4" fmla="*/ 720080 h 911987"/>
                  <a:gd name="connsiteX0" fmla="*/ 30706 w 1470866"/>
                  <a:gd name="connsiteY0" fmla="*/ 720080 h 898605"/>
                  <a:gd name="connsiteX1" fmla="*/ 750786 w 1470866"/>
                  <a:gd name="connsiteY1" fmla="*/ 0 h 898605"/>
                  <a:gd name="connsiteX2" fmla="*/ 1470866 w 1470866"/>
                  <a:gd name="connsiteY2" fmla="*/ 720080 h 898605"/>
                  <a:gd name="connsiteX3" fmla="*/ 781266 w 1470866"/>
                  <a:gd name="connsiteY3" fmla="*/ 784840 h 898605"/>
                  <a:gd name="connsiteX4" fmla="*/ 30706 w 1470866"/>
                  <a:gd name="connsiteY4" fmla="*/ 720080 h 898605"/>
                  <a:gd name="connsiteX0" fmla="*/ 30706 w 1481953"/>
                  <a:gd name="connsiteY0" fmla="*/ 720080 h 898605"/>
                  <a:gd name="connsiteX1" fmla="*/ 750786 w 1481953"/>
                  <a:gd name="connsiteY1" fmla="*/ 0 h 898605"/>
                  <a:gd name="connsiteX2" fmla="*/ 1470866 w 1481953"/>
                  <a:gd name="connsiteY2" fmla="*/ 720080 h 898605"/>
                  <a:gd name="connsiteX3" fmla="*/ 781266 w 1481953"/>
                  <a:gd name="connsiteY3" fmla="*/ 784840 h 898605"/>
                  <a:gd name="connsiteX4" fmla="*/ 30706 w 1481953"/>
                  <a:gd name="connsiteY4" fmla="*/ 720080 h 898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81953" h="898605">
                    <a:moveTo>
                      <a:pt x="30706" y="720080"/>
                    </a:moveTo>
                    <a:cubicBezTo>
                      <a:pt x="-126774" y="490213"/>
                      <a:pt x="353097" y="0"/>
                      <a:pt x="750786" y="0"/>
                    </a:cubicBezTo>
                    <a:cubicBezTo>
                      <a:pt x="1148475" y="0"/>
                      <a:pt x="1554686" y="223331"/>
                      <a:pt x="1470866" y="720080"/>
                    </a:cubicBezTo>
                    <a:cubicBezTo>
                      <a:pt x="1379426" y="1079669"/>
                      <a:pt x="1178955" y="784840"/>
                      <a:pt x="781266" y="784840"/>
                    </a:cubicBezTo>
                    <a:cubicBezTo>
                      <a:pt x="383577" y="784840"/>
                      <a:pt x="188186" y="949947"/>
                      <a:pt x="30706" y="720080"/>
                    </a:cubicBezTo>
                    <a:close/>
                  </a:path>
                </a:pathLst>
              </a:custGeom>
              <a:solidFill>
                <a:srgbClr val="B87A5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707">
                  <a:cs typeface="+mn-ea"/>
                  <a:sym typeface="+mn-lt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BA7BA29B-2112-9F3C-7C5A-D1D6B59ED17B}"/>
                </a:ext>
              </a:extLst>
            </p:cNvPr>
            <p:cNvSpPr txBox="1"/>
            <p:nvPr/>
          </p:nvSpPr>
          <p:spPr>
            <a:xfrm>
              <a:off x="10373874" y="495555"/>
              <a:ext cx="166439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64326"/>
              <a:r>
                <a:rPr lang="en-US" altLang="zh-CN" b="1" spc="300" dirty="0">
                  <a:solidFill>
                    <a:srgbClr val="B87A56"/>
                  </a:solidFill>
                  <a:cs typeface="+mn-ea"/>
                  <a:sym typeface="+mn-lt"/>
                </a:rPr>
                <a:t>PART </a:t>
              </a:r>
              <a:r>
                <a:rPr lang="en-US" altLang="zh-CN" b="1" spc="300" dirty="0">
                  <a:solidFill>
                    <a:srgbClr val="75321A"/>
                  </a:solidFill>
                  <a:cs typeface="+mn-ea"/>
                  <a:sym typeface="+mn-lt"/>
                </a:rPr>
                <a:t>ONE</a:t>
              </a:r>
              <a:endParaRPr lang="zh-CN" altLang="en-US" b="1" spc="300" dirty="0">
                <a:solidFill>
                  <a:srgbClr val="75321A"/>
                </a:solidFill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79881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331EF540-A6FE-26D0-8509-20379DF60F83}"/>
              </a:ext>
            </a:extLst>
          </p:cNvPr>
          <p:cNvGrpSpPr/>
          <p:nvPr/>
        </p:nvGrpSpPr>
        <p:grpSpPr>
          <a:xfrm>
            <a:off x="-48682" y="-52986"/>
            <a:ext cx="12602088" cy="6963973"/>
            <a:chOff x="-48682" y="-52986"/>
            <a:chExt cx="12602088" cy="6963973"/>
          </a:xfrm>
        </p:grpSpPr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09FC8ECF-6DB9-E901-4ADB-513E2558ED5B}"/>
                </a:ext>
              </a:extLst>
            </p:cNvPr>
            <p:cNvSpPr/>
            <p:nvPr/>
          </p:nvSpPr>
          <p:spPr>
            <a:xfrm>
              <a:off x="1" y="189"/>
              <a:ext cx="4797469" cy="1173624"/>
            </a:xfrm>
            <a:custGeom>
              <a:avLst/>
              <a:gdLst>
                <a:gd name="connsiteX0" fmla="*/ 0 w 5059831"/>
                <a:gd name="connsiteY0" fmla="*/ 0 h 1237807"/>
                <a:gd name="connsiteX1" fmla="*/ 5059831 w 5059831"/>
                <a:gd name="connsiteY1" fmla="*/ 0 h 1237807"/>
                <a:gd name="connsiteX2" fmla="*/ 5035480 w 5059831"/>
                <a:gd name="connsiteY2" fmla="*/ 34911 h 1237807"/>
                <a:gd name="connsiteX3" fmla="*/ 3860800 w 5059831"/>
                <a:gd name="connsiteY3" fmla="*/ 1190171 h 1237807"/>
                <a:gd name="connsiteX4" fmla="*/ 1625600 w 5059831"/>
                <a:gd name="connsiteY4" fmla="*/ 754743 h 1237807"/>
                <a:gd name="connsiteX5" fmla="*/ 624114 w 5059831"/>
                <a:gd name="connsiteY5" fmla="*/ 1175657 h 1237807"/>
                <a:gd name="connsiteX6" fmla="*/ 59123 w 5059831"/>
                <a:gd name="connsiteY6" fmla="*/ 727946 h 1237807"/>
                <a:gd name="connsiteX7" fmla="*/ 0 w 5059831"/>
                <a:gd name="connsiteY7" fmla="*/ 630647 h 1237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59831" h="1237807">
                  <a:moveTo>
                    <a:pt x="0" y="0"/>
                  </a:moveTo>
                  <a:lnTo>
                    <a:pt x="5059831" y="0"/>
                  </a:lnTo>
                  <a:lnTo>
                    <a:pt x="5035480" y="34911"/>
                  </a:lnTo>
                  <a:cubicBezTo>
                    <a:pt x="4705578" y="500554"/>
                    <a:pt x="4261455" y="1048052"/>
                    <a:pt x="3860800" y="1190171"/>
                  </a:cubicBezTo>
                  <a:cubicBezTo>
                    <a:pt x="3219752" y="1417562"/>
                    <a:pt x="2165048" y="757162"/>
                    <a:pt x="1625600" y="754743"/>
                  </a:cubicBezTo>
                  <a:cubicBezTo>
                    <a:pt x="1086152" y="752324"/>
                    <a:pt x="1002332" y="1168884"/>
                    <a:pt x="624114" y="1175657"/>
                  </a:cubicBezTo>
                  <a:cubicBezTo>
                    <a:pt x="387728" y="1179890"/>
                    <a:pt x="219094" y="980867"/>
                    <a:pt x="59123" y="727946"/>
                  </a:cubicBezTo>
                  <a:lnTo>
                    <a:pt x="0" y="630647"/>
                  </a:lnTo>
                  <a:close/>
                </a:path>
              </a:pathLst>
            </a:custGeom>
            <a:solidFill>
              <a:srgbClr val="F6F4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FF6EF886-5CC6-81F6-88B2-07540CD8AB3D}"/>
                </a:ext>
              </a:extLst>
            </p:cNvPr>
            <p:cNvSpPr/>
            <p:nvPr/>
          </p:nvSpPr>
          <p:spPr>
            <a:xfrm>
              <a:off x="-48682" y="-52986"/>
              <a:ext cx="5495195" cy="1416451"/>
            </a:xfrm>
            <a:custGeom>
              <a:avLst/>
              <a:gdLst>
                <a:gd name="connsiteX0" fmla="*/ 0 w 5795714"/>
                <a:gd name="connsiteY0" fmla="*/ 0 h 1493913"/>
                <a:gd name="connsiteX1" fmla="*/ 5795714 w 5795714"/>
                <a:gd name="connsiteY1" fmla="*/ 0 h 1493913"/>
                <a:gd name="connsiteX2" fmla="*/ 5739437 w 5795714"/>
                <a:gd name="connsiteY2" fmla="*/ 53805 h 1493913"/>
                <a:gd name="connsiteX3" fmla="*/ 4775200 w 5795714"/>
                <a:gd name="connsiteY3" fmla="*/ 667657 h 1493913"/>
                <a:gd name="connsiteX4" fmla="*/ 3048000 w 5795714"/>
                <a:gd name="connsiteY4" fmla="*/ 696686 h 1493913"/>
                <a:gd name="connsiteX5" fmla="*/ 856343 w 5795714"/>
                <a:gd name="connsiteY5" fmla="*/ 1480457 h 1493913"/>
                <a:gd name="connsiteX6" fmla="*/ 87114 w 5795714"/>
                <a:gd name="connsiteY6" fmla="*/ 1346051 h 1493913"/>
                <a:gd name="connsiteX7" fmla="*/ 0 w 5795714"/>
                <a:gd name="connsiteY7" fmla="*/ 1291094 h 149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95714" h="1493913">
                  <a:moveTo>
                    <a:pt x="0" y="0"/>
                  </a:moveTo>
                  <a:lnTo>
                    <a:pt x="5795714" y="0"/>
                  </a:lnTo>
                  <a:lnTo>
                    <a:pt x="5739437" y="53805"/>
                  </a:lnTo>
                  <a:cubicBezTo>
                    <a:pt x="5451703" y="318634"/>
                    <a:pt x="5147129" y="553357"/>
                    <a:pt x="4775200" y="667657"/>
                  </a:cubicBezTo>
                  <a:cubicBezTo>
                    <a:pt x="4279295" y="820057"/>
                    <a:pt x="3701143" y="561219"/>
                    <a:pt x="3048000" y="696686"/>
                  </a:cubicBezTo>
                  <a:cubicBezTo>
                    <a:pt x="2394857" y="832153"/>
                    <a:pt x="1403048" y="1410305"/>
                    <a:pt x="856343" y="1480457"/>
                  </a:cubicBezTo>
                  <a:cubicBezTo>
                    <a:pt x="514653" y="1524302"/>
                    <a:pt x="280685" y="1456172"/>
                    <a:pt x="87114" y="1346051"/>
                  </a:cubicBezTo>
                  <a:lnTo>
                    <a:pt x="0" y="1291094"/>
                  </a:lnTo>
                  <a:close/>
                </a:path>
              </a:pathLst>
            </a:custGeom>
            <a:noFill/>
            <a:ln w="25400">
              <a:solidFill>
                <a:srgbClr val="B87A5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256F215F-ACB3-FFE5-2D10-3D6DF11B65CF}"/>
                </a:ext>
              </a:extLst>
            </p:cNvPr>
            <p:cNvSpPr/>
            <p:nvPr/>
          </p:nvSpPr>
          <p:spPr>
            <a:xfrm>
              <a:off x="4537801" y="3491308"/>
              <a:ext cx="7654200" cy="3394214"/>
            </a:xfrm>
            <a:custGeom>
              <a:avLst/>
              <a:gdLst>
                <a:gd name="connsiteX0" fmla="*/ 8072789 w 8072789"/>
                <a:gd name="connsiteY0" fmla="*/ 0 h 3579835"/>
                <a:gd name="connsiteX1" fmla="*/ 8072789 w 8072789"/>
                <a:gd name="connsiteY1" fmla="*/ 3579835 h 3579835"/>
                <a:gd name="connsiteX2" fmla="*/ 0 w 8072789"/>
                <a:gd name="connsiteY2" fmla="*/ 3579835 h 3579835"/>
                <a:gd name="connsiteX3" fmla="*/ 1812 w 8072789"/>
                <a:gd name="connsiteY3" fmla="*/ 3562472 h 3579835"/>
                <a:gd name="connsiteX4" fmla="*/ 584325 w 8072789"/>
                <a:gd name="connsiteY4" fmla="*/ 2138385 h 3579835"/>
                <a:gd name="connsiteX5" fmla="*/ 2790496 w 8072789"/>
                <a:gd name="connsiteY5" fmla="*/ 2051299 h 3579835"/>
                <a:gd name="connsiteX6" fmla="*/ 4633810 w 8072789"/>
                <a:gd name="connsiteY6" fmla="*/ 149928 h 3579835"/>
                <a:gd name="connsiteX7" fmla="*/ 6839982 w 8072789"/>
                <a:gd name="connsiteY7" fmla="*/ 512785 h 3579835"/>
                <a:gd name="connsiteX8" fmla="*/ 7966653 w 8072789"/>
                <a:gd name="connsiteY8" fmla="*/ 63296 h 357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72789" h="3579835">
                  <a:moveTo>
                    <a:pt x="8072789" y="0"/>
                  </a:moveTo>
                  <a:lnTo>
                    <a:pt x="8072789" y="3579835"/>
                  </a:lnTo>
                  <a:lnTo>
                    <a:pt x="0" y="3579835"/>
                  </a:lnTo>
                  <a:lnTo>
                    <a:pt x="1812" y="3562472"/>
                  </a:lnTo>
                  <a:cubicBezTo>
                    <a:pt x="68652" y="2960445"/>
                    <a:pt x="173692" y="2396619"/>
                    <a:pt x="584325" y="2138385"/>
                  </a:cubicBezTo>
                  <a:cubicBezTo>
                    <a:pt x="1053620" y="1843261"/>
                    <a:pt x="2115582" y="2382708"/>
                    <a:pt x="2790496" y="2051299"/>
                  </a:cubicBezTo>
                  <a:cubicBezTo>
                    <a:pt x="3465410" y="1719890"/>
                    <a:pt x="3958896" y="406347"/>
                    <a:pt x="4633810" y="149928"/>
                  </a:cubicBezTo>
                  <a:cubicBezTo>
                    <a:pt x="5308724" y="-106491"/>
                    <a:pt x="6094915" y="650671"/>
                    <a:pt x="6839982" y="512785"/>
                  </a:cubicBezTo>
                  <a:cubicBezTo>
                    <a:pt x="7212515" y="443842"/>
                    <a:pt x="7588677" y="277835"/>
                    <a:pt x="7966653" y="63296"/>
                  </a:cubicBezTo>
                  <a:close/>
                </a:path>
              </a:pathLst>
            </a:custGeom>
            <a:solidFill>
              <a:srgbClr val="F6E9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8BA09CC-8616-FABB-E438-690E278477D8}"/>
                </a:ext>
              </a:extLst>
            </p:cNvPr>
            <p:cNvSpPr/>
            <p:nvPr/>
          </p:nvSpPr>
          <p:spPr>
            <a:xfrm>
              <a:off x="6078101" y="2442799"/>
              <a:ext cx="6162582" cy="4468188"/>
            </a:xfrm>
            <a:custGeom>
              <a:avLst/>
              <a:gdLst>
                <a:gd name="connsiteX0" fmla="*/ 6499598 w 6499598"/>
                <a:gd name="connsiteY0" fmla="*/ 0 h 4712542"/>
                <a:gd name="connsiteX1" fmla="*/ 6499598 w 6499598"/>
                <a:gd name="connsiteY1" fmla="*/ 4712542 h 4712542"/>
                <a:gd name="connsiteX2" fmla="*/ 0 w 6499598"/>
                <a:gd name="connsiteY2" fmla="*/ 4712542 h 4712542"/>
                <a:gd name="connsiteX3" fmla="*/ 59904 w 6499598"/>
                <a:gd name="connsiteY3" fmla="*/ 4638461 h 4712542"/>
                <a:gd name="connsiteX4" fmla="*/ 1333419 w 6499598"/>
                <a:gd name="connsiteY4" fmla="*/ 3503321 h 4712542"/>
                <a:gd name="connsiteX5" fmla="*/ 4091134 w 6499598"/>
                <a:gd name="connsiteY5" fmla="*/ 3198521 h 4712542"/>
                <a:gd name="connsiteX6" fmla="*/ 5513534 w 6499598"/>
                <a:gd name="connsiteY6" fmla="*/ 673035 h 4712542"/>
                <a:gd name="connsiteX7" fmla="*/ 6319077 w 6499598"/>
                <a:gd name="connsiteY7" fmla="*/ 76589 h 471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9598" h="4712542">
                  <a:moveTo>
                    <a:pt x="6499598" y="0"/>
                  </a:moveTo>
                  <a:lnTo>
                    <a:pt x="6499598" y="4712542"/>
                  </a:lnTo>
                  <a:lnTo>
                    <a:pt x="0" y="4712542"/>
                  </a:lnTo>
                  <a:lnTo>
                    <a:pt x="59904" y="4638461"/>
                  </a:lnTo>
                  <a:cubicBezTo>
                    <a:pt x="381505" y="4242359"/>
                    <a:pt x="831165" y="3716197"/>
                    <a:pt x="1333419" y="3503321"/>
                  </a:cubicBezTo>
                  <a:cubicBezTo>
                    <a:pt x="2063972" y="3193683"/>
                    <a:pt x="3394448" y="3670235"/>
                    <a:pt x="4091134" y="3198521"/>
                  </a:cubicBezTo>
                  <a:cubicBezTo>
                    <a:pt x="4787820" y="2726807"/>
                    <a:pt x="5000696" y="1241511"/>
                    <a:pt x="5513534" y="673035"/>
                  </a:cubicBezTo>
                  <a:cubicBezTo>
                    <a:pt x="5769953" y="388797"/>
                    <a:pt x="6040886" y="207066"/>
                    <a:pt x="6319077" y="76589"/>
                  </a:cubicBezTo>
                  <a:close/>
                </a:path>
              </a:pathLst>
            </a:custGeom>
            <a:noFill/>
            <a:ln w="25400">
              <a:solidFill>
                <a:srgbClr val="B87A56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4963FA65-2E5F-4B71-EC7D-7C8AE8136376}"/>
                </a:ext>
              </a:extLst>
            </p:cNvPr>
            <p:cNvSpPr/>
            <p:nvPr/>
          </p:nvSpPr>
          <p:spPr>
            <a:xfrm>
              <a:off x="10670375" y="4999308"/>
              <a:ext cx="1883031" cy="1141805"/>
            </a:xfrm>
            <a:custGeom>
              <a:avLst/>
              <a:gdLst>
                <a:gd name="connsiteX0" fmla="*/ 0 w 1440160"/>
                <a:gd name="connsiteY0" fmla="*/ 720080 h 1440160"/>
                <a:gd name="connsiteX1" fmla="*/ 720080 w 1440160"/>
                <a:gd name="connsiteY1" fmla="*/ 0 h 1440160"/>
                <a:gd name="connsiteX2" fmla="*/ 1440160 w 1440160"/>
                <a:gd name="connsiteY2" fmla="*/ 720080 h 1440160"/>
                <a:gd name="connsiteX3" fmla="*/ 720080 w 1440160"/>
                <a:gd name="connsiteY3" fmla="*/ 1440160 h 1440160"/>
                <a:gd name="connsiteX4" fmla="*/ 0 w 1440160"/>
                <a:gd name="connsiteY4" fmla="*/ 720080 h 1440160"/>
                <a:gd name="connsiteX0" fmla="*/ 760 w 1440920"/>
                <a:gd name="connsiteY0" fmla="*/ 720080 h 859944"/>
                <a:gd name="connsiteX1" fmla="*/ 720840 w 1440920"/>
                <a:gd name="connsiteY1" fmla="*/ 0 h 859944"/>
                <a:gd name="connsiteX2" fmla="*/ 1440920 w 1440920"/>
                <a:gd name="connsiteY2" fmla="*/ 720080 h 859944"/>
                <a:gd name="connsiteX3" fmla="*/ 835140 w 1440920"/>
                <a:gd name="connsiteY3" fmla="*/ 541000 h 859944"/>
                <a:gd name="connsiteX4" fmla="*/ 760 w 1440920"/>
                <a:gd name="connsiteY4" fmla="*/ 720080 h 859944"/>
                <a:gd name="connsiteX0" fmla="*/ 30324 w 1470484"/>
                <a:gd name="connsiteY0" fmla="*/ 720080 h 859944"/>
                <a:gd name="connsiteX1" fmla="*/ 750404 w 1470484"/>
                <a:gd name="connsiteY1" fmla="*/ 0 h 859944"/>
                <a:gd name="connsiteX2" fmla="*/ 1470484 w 1470484"/>
                <a:gd name="connsiteY2" fmla="*/ 720080 h 859944"/>
                <a:gd name="connsiteX3" fmla="*/ 864704 w 1470484"/>
                <a:gd name="connsiteY3" fmla="*/ 541000 h 859944"/>
                <a:gd name="connsiteX4" fmla="*/ 30324 w 1470484"/>
                <a:gd name="connsiteY4" fmla="*/ 720080 h 859944"/>
                <a:gd name="connsiteX0" fmla="*/ 30324 w 1470484"/>
                <a:gd name="connsiteY0" fmla="*/ 720080 h 856705"/>
                <a:gd name="connsiteX1" fmla="*/ 750404 w 1470484"/>
                <a:gd name="connsiteY1" fmla="*/ 0 h 856705"/>
                <a:gd name="connsiteX2" fmla="*/ 1470484 w 1470484"/>
                <a:gd name="connsiteY2" fmla="*/ 720080 h 856705"/>
                <a:gd name="connsiteX3" fmla="*/ 864704 w 1470484"/>
                <a:gd name="connsiteY3" fmla="*/ 541000 h 856705"/>
                <a:gd name="connsiteX4" fmla="*/ 30324 w 1470484"/>
                <a:gd name="connsiteY4" fmla="*/ 720080 h 856705"/>
                <a:gd name="connsiteX0" fmla="*/ 59 w 1440219"/>
                <a:gd name="connsiteY0" fmla="*/ 720080 h 911987"/>
                <a:gd name="connsiteX1" fmla="*/ 720139 w 1440219"/>
                <a:gd name="connsiteY1" fmla="*/ 0 h 911987"/>
                <a:gd name="connsiteX2" fmla="*/ 1440219 w 1440219"/>
                <a:gd name="connsiteY2" fmla="*/ 720080 h 911987"/>
                <a:gd name="connsiteX3" fmla="*/ 750619 w 1440219"/>
                <a:gd name="connsiteY3" fmla="*/ 784840 h 911987"/>
                <a:gd name="connsiteX4" fmla="*/ 59 w 1440219"/>
                <a:gd name="connsiteY4" fmla="*/ 720080 h 911987"/>
                <a:gd name="connsiteX0" fmla="*/ 66099 w 1506259"/>
                <a:gd name="connsiteY0" fmla="*/ 720080 h 911987"/>
                <a:gd name="connsiteX1" fmla="*/ 786179 w 1506259"/>
                <a:gd name="connsiteY1" fmla="*/ 0 h 911987"/>
                <a:gd name="connsiteX2" fmla="*/ 1506259 w 1506259"/>
                <a:gd name="connsiteY2" fmla="*/ 720080 h 911987"/>
                <a:gd name="connsiteX3" fmla="*/ 816659 w 1506259"/>
                <a:gd name="connsiteY3" fmla="*/ 784840 h 911987"/>
                <a:gd name="connsiteX4" fmla="*/ 66099 w 1506259"/>
                <a:gd name="connsiteY4" fmla="*/ 720080 h 911987"/>
                <a:gd name="connsiteX0" fmla="*/ 30706 w 1470866"/>
                <a:gd name="connsiteY0" fmla="*/ 720080 h 911987"/>
                <a:gd name="connsiteX1" fmla="*/ 750786 w 1470866"/>
                <a:gd name="connsiteY1" fmla="*/ 0 h 911987"/>
                <a:gd name="connsiteX2" fmla="*/ 1470866 w 1470866"/>
                <a:gd name="connsiteY2" fmla="*/ 720080 h 911987"/>
                <a:gd name="connsiteX3" fmla="*/ 781266 w 1470866"/>
                <a:gd name="connsiteY3" fmla="*/ 784840 h 911987"/>
                <a:gd name="connsiteX4" fmla="*/ 30706 w 1470866"/>
                <a:gd name="connsiteY4" fmla="*/ 720080 h 911987"/>
                <a:gd name="connsiteX0" fmla="*/ 30706 w 1470866"/>
                <a:gd name="connsiteY0" fmla="*/ 720080 h 898605"/>
                <a:gd name="connsiteX1" fmla="*/ 750786 w 1470866"/>
                <a:gd name="connsiteY1" fmla="*/ 0 h 898605"/>
                <a:gd name="connsiteX2" fmla="*/ 1470866 w 1470866"/>
                <a:gd name="connsiteY2" fmla="*/ 720080 h 898605"/>
                <a:gd name="connsiteX3" fmla="*/ 781266 w 1470866"/>
                <a:gd name="connsiteY3" fmla="*/ 784840 h 898605"/>
                <a:gd name="connsiteX4" fmla="*/ 30706 w 1470866"/>
                <a:gd name="connsiteY4" fmla="*/ 720080 h 898605"/>
                <a:gd name="connsiteX0" fmla="*/ 30706 w 1481953"/>
                <a:gd name="connsiteY0" fmla="*/ 720080 h 898605"/>
                <a:gd name="connsiteX1" fmla="*/ 750786 w 1481953"/>
                <a:gd name="connsiteY1" fmla="*/ 0 h 898605"/>
                <a:gd name="connsiteX2" fmla="*/ 1470866 w 1481953"/>
                <a:gd name="connsiteY2" fmla="*/ 720080 h 898605"/>
                <a:gd name="connsiteX3" fmla="*/ 781266 w 1481953"/>
                <a:gd name="connsiteY3" fmla="*/ 784840 h 898605"/>
                <a:gd name="connsiteX4" fmla="*/ 30706 w 1481953"/>
                <a:gd name="connsiteY4" fmla="*/ 720080 h 898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1953" h="898605">
                  <a:moveTo>
                    <a:pt x="30706" y="720080"/>
                  </a:moveTo>
                  <a:cubicBezTo>
                    <a:pt x="-126774" y="490213"/>
                    <a:pt x="353097" y="0"/>
                    <a:pt x="750786" y="0"/>
                  </a:cubicBezTo>
                  <a:cubicBezTo>
                    <a:pt x="1148475" y="0"/>
                    <a:pt x="1554686" y="223331"/>
                    <a:pt x="1470866" y="720080"/>
                  </a:cubicBezTo>
                  <a:cubicBezTo>
                    <a:pt x="1379426" y="1079669"/>
                    <a:pt x="1178955" y="784840"/>
                    <a:pt x="781266" y="784840"/>
                  </a:cubicBezTo>
                  <a:cubicBezTo>
                    <a:pt x="383577" y="784840"/>
                    <a:pt x="188186" y="949947"/>
                    <a:pt x="30706" y="720080"/>
                  </a:cubicBezTo>
                  <a:close/>
                </a:path>
              </a:pathLst>
            </a:custGeom>
            <a:solidFill>
              <a:srgbClr val="B87A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707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830E099-975C-3D0A-F8D0-54F632465EE7}"/>
                </a:ext>
              </a:extLst>
            </p:cNvPr>
            <p:cNvSpPr txBox="1"/>
            <p:nvPr/>
          </p:nvSpPr>
          <p:spPr>
            <a:xfrm>
              <a:off x="623888" y="3001934"/>
              <a:ext cx="5375804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86694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Дизайн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E31B871-EB03-BFB4-D710-E757ACA7CDC5}"/>
                </a:ext>
              </a:extLst>
            </p:cNvPr>
            <p:cNvSpPr txBox="1"/>
            <p:nvPr/>
          </p:nvSpPr>
          <p:spPr>
            <a:xfrm>
              <a:off x="543996" y="6041802"/>
              <a:ext cx="2648046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1" i="0" u="none" strike="noStrike" kern="1200" cap="none" spc="300" normalizeH="0" baseline="0" noProof="0" dirty="0">
                <a:ln>
                  <a:noFill/>
                </a:ln>
                <a:solidFill>
                  <a:srgbClr val="D6B29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43A683AA-D5ED-ADBC-BD3C-1370D64C056B}"/>
                </a:ext>
              </a:extLst>
            </p:cNvPr>
            <p:cNvSpPr txBox="1"/>
            <p:nvPr/>
          </p:nvSpPr>
          <p:spPr>
            <a:xfrm>
              <a:off x="7104571" y="1893990"/>
              <a:ext cx="3560271" cy="30008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l" defTabSz="9142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D6B29D"/>
                  </a:solidFill>
                  <a:effectLst/>
                  <a:uLnTx/>
                  <a:uFillTx/>
                  <a:cs typeface="+mn-ea"/>
                  <a:sym typeface="+mn-lt"/>
                </a:rPr>
                <a:t>0</a:t>
              </a:r>
              <a:r>
                <a:rPr kumimoji="0" lang="en-US" altLang="zh-CN" sz="18900" b="1" i="0" u="none" strike="noStrike" kern="1200" cap="none" spc="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  <a:endParaRPr kumimoji="0" lang="zh-CN" altLang="en-US" sz="18900" b="1" i="0" u="none" strike="noStrike" kern="1200" cap="none" spc="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E9276C89-1CFF-6F0E-DC8B-6D4B6555FA06}"/>
                </a:ext>
              </a:extLst>
            </p:cNvPr>
            <p:cNvSpPr txBox="1"/>
            <p:nvPr/>
          </p:nvSpPr>
          <p:spPr>
            <a:xfrm>
              <a:off x="614241" y="2319734"/>
              <a:ext cx="29340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dist" defTabSz="9643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B87A56"/>
                  </a:solidFill>
                  <a:effectLst/>
                  <a:uLnTx/>
                  <a:uFillTx/>
                  <a:cs typeface="+mn-ea"/>
                  <a:sym typeface="+mn-lt"/>
                </a:rPr>
                <a:t>PART </a:t>
              </a:r>
              <a:r>
                <a:rPr kumimoji="0" lang="en-US" altLang="zh-CN" sz="2800" b="1" i="0" u="none" strike="noStrike" kern="1200" cap="none" spc="300" normalizeH="0" baseline="0" noProof="0" dirty="0">
                  <a:ln>
                    <a:noFill/>
                  </a:ln>
                  <a:solidFill>
                    <a:srgbClr val="75321A"/>
                  </a:solidFill>
                  <a:effectLst/>
                  <a:uLnTx/>
                  <a:uFillTx/>
                  <a:cs typeface="+mn-ea"/>
                  <a:sym typeface="+mn-lt"/>
                </a:rPr>
                <a:t>TWO</a:t>
              </a:r>
              <a:endPara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75321A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1956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8937;#379828;"/>
</p:tagLst>
</file>

<file path=ppt/theme/theme1.xml><?xml version="1.0" encoding="utf-8"?>
<a:theme xmlns:a="http://schemas.openxmlformats.org/drawingml/2006/main" name="第一PPT，www.1ppt.com">
  <a:themeElements>
    <a:clrScheme name="自定义 245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co2uu4te">
      <a:majorFont>
        <a:latin typeface="印品黑体" panose="020F0302020204030204"/>
        <a:ea typeface="印品黑体"/>
        <a:cs typeface=""/>
      </a:majorFont>
      <a:minorFont>
        <a:latin typeface="印品黑体" panose="020F0502020204030204"/>
        <a:ea typeface="印品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B87A56"/>
        </a:solidFill>
        <a:ln>
          <a:noFill/>
        </a:ln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318D8418C10A409D5830508C51DFD0" ma:contentTypeVersion="2" ma:contentTypeDescription="Create a new document." ma:contentTypeScope="" ma:versionID="8d632c9ca61e016ab15ee4b3ba48910d">
  <xsd:schema xmlns:xsd="http://www.w3.org/2001/XMLSchema" xmlns:xs="http://www.w3.org/2001/XMLSchema" xmlns:p="http://schemas.microsoft.com/office/2006/metadata/properties" xmlns:ns3="7447f776-9eb1-4c95-928c-1dae51d46b50" targetNamespace="http://schemas.microsoft.com/office/2006/metadata/properties" ma:root="true" ma:fieldsID="4aad7cc826370dea3916b34ffe31051c" ns3:_="">
    <xsd:import namespace="7447f776-9eb1-4c95-928c-1dae51d46b5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7f776-9eb1-4c95-928c-1dae51d46b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25ADADE-E24B-413B-968A-B35A82414E6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39339E-F7EB-4D0C-AFBD-715D7790CF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47f776-9eb1-4c95-928c-1dae51d46b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8B058A8-F18B-4F3E-8033-5EA62F5D45B9}">
  <ds:schemaRefs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7447f776-9eb1-4c95-928c-1dae51d46b50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352</Words>
  <Application>Microsoft Office PowerPoint</Application>
  <PresentationFormat>Widescreen</PresentationFormat>
  <Paragraphs>94</Paragraphs>
  <Slides>17</Slides>
  <Notes>17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等线</vt:lpstr>
      <vt:lpstr>微软雅黑</vt:lpstr>
      <vt:lpstr>印品黑体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简约棕色</dc:title>
  <dc:creator>第一PPT</dc:creator>
  <cp:keywords>www.1ppt.com</cp:keywords>
  <dc:description>www.1ppt.com</dc:description>
  <cp:lastModifiedBy>Сигова Ирина Валерьевна</cp:lastModifiedBy>
  <cp:revision>24</cp:revision>
  <dcterms:created xsi:type="dcterms:W3CDTF">2022-11-10T14:23:00Z</dcterms:created>
  <dcterms:modified xsi:type="dcterms:W3CDTF">2023-05-22T08:03:17Z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0x010100AB318D8418C10A409D5830508C51DFD0</vt:lpwstr>
  </property>
</Properties>
</file>

<file path=docProps/thumbnail.jpeg>
</file>